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09"/>
  </p:notesMasterIdLst>
  <p:sldIdLst>
    <p:sldId id="256" r:id="rId2"/>
    <p:sldId id="481" r:id="rId3"/>
    <p:sldId id="258" r:id="rId4"/>
    <p:sldId id="397" r:id="rId5"/>
    <p:sldId id="482" r:id="rId6"/>
    <p:sldId id="398" r:id="rId7"/>
    <p:sldId id="399" r:id="rId8"/>
    <p:sldId id="400" r:id="rId9"/>
    <p:sldId id="401" r:id="rId10"/>
    <p:sldId id="483" r:id="rId11"/>
    <p:sldId id="402" r:id="rId12"/>
    <p:sldId id="484" r:id="rId13"/>
    <p:sldId id="403" r:id="rId14"/>
    <p:sldId id="404" r:id="rId15"/>
    <p:sldId id="485" r:id="rId16"/>
    <p:sldId id="406" r:id="rId17"/>
    <p:sldId id="486" r:id="rId18"/>
    <p:sldId id="425" r:id="rId19"/>
    <p:sldId id="407" r:id="rId20"/>
    <p:sldId id="487" r:id="rId21"/>
    <p:sldId id="426" r:id="rId22"/>
    <p:sldId id="408" r:id="rId23"/>
    <p:sldId id="488" r:id="rId24"/>
    <p:sldId id="427" r:id="rId25"/>
    <p:sldId id="409" r:id="rId26"/>
    <p:sldId id="428" r:id="rId27"/>
    <p:sldId id="429" r:id="rId28"/>
    <p:sldId id="489" r:id="rId29"/>
    <p:sldId id="430" r:id="rId30"/>
    <p:sldId id="431" r:id="rId31"/>
    <p:sldId id="490" r:id="rId32"/>
    <p:sldId id="432" r:id="rId33"/>
    <p:sldId id="410" r:id="rId34"/>
    <p:sldId id="411" r:id="rId35"/>
    <p:sldId id="412" r:id="rId36"/>
    <p:sldId id="413" r:id="rId37"/>
    <p:sldId id="433" r:id="rId38"/>
    <p:sldId id="434" r:id="rId39"/>
    <p:sldId id="435" r:id="rId40"/>
    <p:sldId id="491" r:id="rId41"/>
    <p:sldId id="436" r:id="rId42"/>
    <p:sldId id="437" r:id="rId43"/>
    <p:sldId id="492" r:id="rId44"/>
    <p:sldId id="438" r:id="rId45"/>
    <p:sldId id="439" r:id="rId46"/>
    <p:sldId id="440" r:id="rId47"/>
    <p:sldId id="441" r:id="rId48"/>
    <p:sldId id="442" r:id="rId49"/>
    <p:sldId id="443" r:id="rId50"/>
    <p:sldId id="493" r:id="rId51"/>
    <p:sldId id="444" r:id="rId52"/>
    <p:sldId id="445" r:id="rId53"/>
    <p:sldId id="494" r:id="rId54"/>
    <p:sldId id="446" r:id="rId55"/>
    <p:sldId id="414" r:id="rId56"/>
    <p:sldId id="447" r:id="rId57"/>
    <p:sldId id="495" r:id="rId58"/>
    <p:sldId id="496" r:id="rId59"/>
    <p:sldId id="448" r:id="rId60"/>
    <p:sldId id="497" r:id="rId61"/>
    <p:sldId id="449" r:id="rId62"/>
    <p:sldId id="498" r:id="rId63"/>
    <p:sldId id="499" r:id="rId64"/>
    <p:sldId id="450" r:id="rId65"/>
    <p:sldId id="451" r:id="rId66"/>
    <p:sldId id="500" r:id="rId67"/>
    <p:sldId id="452" r:id="rId68"/>
    <p:sldId id="453" r:id="rId69"/>
    <p:sldId id="501" r:id="rId70"/>
    <p:sldId id="454" r:id="rId71"/>
    <p:sldId id="502" r:id="rId72"/>
    <p:sldId id="455" r:id="rId73"/>
    <p:sldId id="456" r:id="rId74"/>
    <p:sldId id="457" r:id="rId75"/>
    <p:sldId id="416" r:id="rId76"/>
    <p:sldId id="458" r:id="rId77"/>
    <p:sldId id="503" r:id="rId78"/>
    <p:sldId id="460" r:id="rId79"/>
    <p:sldId id="504" r:id="rId80"/>
    <p:sldId id="461" r:id="rId81"/>
    <p:sldId id="462" r:id="rId82"/>
    <p:sldId id="505" r:id="rId83"/>
    <p:sldId id="463" r:id="rId84"/>
    <p:sldId id="464" r:id="rId85"/>
    <p:sldId id="465" r:id="rId86"/>
    <p:sldId id="466" r:id="rId87"/>
    <p:sldId id="467" r:id="rId88"/>
    <p:sldId id="468" r:id="rId89"/>
    <p:sldId id="417" r:id="rId90"/>
    <p:sldId id="469" r:id="rId91"/>
    <p:sldId id="470" r:id="rId92"/>
    <p:sldId id="471" r:id="rId93"/>
    <p:sldId id="472" r:id="rId94"/>
    <p:sldId id="418" r:id="rId95"/>
    <p:sldId id="506" r:id="rId96"/>
    <p:sldId id="419" r:id="rId97"/>
    <p:sldId id="420" r:id="rId98"/>
    <p:sldId id="473" r:id="rId99"/>
    <p:sldId id="507" r:id="rId100"/>
    <p:sldId id="474" r:id="rId101"/>
    <p:sldId id="475" r:id="rId102"/>
    <p:sldId id="508" r:id="rId103"/>
    <p:sldId id="476" r:id="rId104"/>
    <p:sldId id="477" r:id="rId105"/>
    <p:sldId id="478" r:id="rId106"/>
    <p:sldId id="479" r:id="rId107"/>
    <p:sldId id="480" r:id="rId10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9994"/>
    <a:srgbClr val="5F8E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86C82-793B-4AD0-9B09-7561086FFD4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A3A7768-2AB8-4550-993C-FA553A9E845C}">
      <dgm:prSet phldrT="[文字]"/>
      <dgm:spPr/>
      <dgm:t>
        <a:bodyPr/>
        <a:lstStyle/>
        <a:p>
          <a:r>
            <a:rPr lang="en-US" altLang="zh-TW" b="1" dirty="0" smtClean="0"/>
            <a:t>1967</a:t>
          </a:r>
          <a:endParaRPr lang="zh-TW" altLang="en-US" b="1" dirty="0"/>
        </a:p>
      </dgm:t>
    </dgm:pt>
    <dgm:pt modelId="{56AC9488-E3F6-40F7-95BE-C23C206BDF5D}" type="parTrans" cxnId="{C1F2FD46-56DE-45E4-8459-4A3B1525FE8E}">
      <dgm:prSet/>
      <dgm:spPr/>
      <dgm:t>
        <a:bodyPr/>
        <a:lstStyle/>
        <a:p>
          <a:endParaRPr lang="zh-TW" altLang="en-US" b="1"/>
        </a:p>
      </dgm:t>
    </dgm:pt>
    <dgm:pt modelId="{DE219F37-C7FB-49C7-9560-36A517092AC0}" type="sibTrans" cxnId="{C1F2FD46-56DE-45E4-8459-4A3B1525FE8E}">
      <dgm:prSet/>
      <dgm:spPr/>
      <dgm:t>
        <a:bodyPr/>
        <a:lstStyle/>
        <a:p>
          <a:endParaRPr lang="zh-TW" altLang="en-US" b="1"/>
        </a:p>
      </dgm:t>
    </dgm:pt>
    <dgm:pt modelId="{A1243764-09D5-46C4-9E9E-C89456CD8885}">
      <dgm:prSet phldrT="[文字]"/>
      <dgm:spPr/>
      <dgm:t>
        <a:bodyPr/>
        <a:lstStyle/>
        <a:p>
          <a:r>
            <a:rPr lang="en-US" altLang="zh-TW" b="1" dirty="0" smtClean="0"/>
            <a:t>1971</a:t>
          </a:r>
          <a:endParaRPr lang="zh-TW" altLang="en-US" b="1" dirty="0"/>
        </a:p>
      </dgm:t>
    </dgm:pt>
    <dgm:pt modelId="{1BD2757F-E4FD-46F6-88D3-F2D9BDEE4D2C}" type="parTrans" cxnId="{D2C00755-E791-4137-A600-21CBB462803A}">
      <dgm:prSet/>
      <dgm:spPr/>
      <dgm:t>
        <a:bodyPr/>
        <a:lstStyle/>
        <a:p>
          <a:endParaRPr lang="zh-TW" altLang="en-US" b="1"/>
        </a:p>
      </dgm:t>
    </dgm:pt>
    <dgm:pt modelId="{C7963ACE-B828-4DD1-83B9-426F6A3E0543}" type="sibTrans" cxnId="{D2C00755-E791-4137-A600-21CBB462803A}">
      <dgm:prSet/>
      <dgm:spPr/>
      <dgm:t>
        <a:bodyPr/>
        <a:lstStyle/>
        <a:p>
          <a:endParaRPr lang="zh-TW" altLang="en-US" b="1"/>
        </a:p>
      </dgm:t>
    </dgm:pt>
    <dgm:pt modelId="{49BDCE5C-948B-4CC3-89E2-AE7AE010FCFC}">
      <dgm:prSet phldrT="[文字]"/>
      <dgm:spPr/>
      <dgm:t>
        <a:bodyPr/>
        <a:lstStyle/>
        <a:p>
          <a:r>
            <a:rPr lang="en-US" altLang="zh-TW" b="1" dirty="0" smtClean="0"/>
            <a:t>1973</a:t>
          </a:r>
          <a:endParaRPr lang="zh-TW" altLang="en-US" b="1" dirty="0"/>
        </a:p>
      </dgm:t>
    </dgm:pt>
    <dgm:pt modelId="{49189129-0613-4650-A697-04D4A17DF4F1}" type="parTrans" cxnId="{F6489B2F-3F1E-444A-B9F9-795BEA37B7D8}">
      <dgm:prSet/>
      <dgm:spPr/>
      <dgm:t>
        <a:bodyPr/>
        <a:lstStyle/>
        <a:p>
          <a:endParaRPr lang="zh-TW" altLang="en-US" b="1"/>
        </a:p>
      </dgm:t>
    </dgm:pt>
    <dgm:pt modelId="{33B9BBAC-1ABE-46A1-A192-2FA95FD0859C}" type="sibTrans" cxnId="{F6489B2F-3F1E-444A-B9F9-795BEA37B7D8}">
      <dgm:prSet/>
      <dgm:spPr/>
      <dgm:t>
        <a:bodyPr/>
        <a:lstStyle/>
        <a:p>
          <a:endParaRPr lang="zh-TW" altLang="en-US" b="1"/>
        </a:p>
      </dgm:t>
    </dgm:pt>
    <dgm:pt modelId="{23E80C6B-4DC0-4F99-B1AB-1D5359D867C8}">
      <dgm:prSet phldrT="[文字]"/>
      <dgm:spPr/>
      <dgm:t>
        <a:bodyPr/>
        <a:lstStyle/>
        <a:p>
          <a:r>
            <a:rPr lang="en-US" altLang="zh-TW" b="1" dirty="0" smtClean="0"/>
            <a:t>1982</a:t>
          </a:r>
          <a:endParaRPr lang="zh-TW" altLang="en-US" b="1" dirty="0"/>
        </a:p>
      </dgm:t>
    </dgm:pt>
    <dgm:pt modelId="{4B58AC73-BF9E-49AC-BEC8-42D3F5AC4BF2}" type="parTrans" cxnId="{0EFD2DF0-B304-4750-B71D-F9B68ACCD0C9}">
      <dgm:prSet/>
      <dgm:spPr/>
      <dgm:t>
        <a:bodyPr/>
        <a:lstStyle/>
        <a:p>
          <a:endParaRPr lang="zh-TW" altLang="en-US" b="1"/>
        </a:p>
      </dgm:t>
    </dgm:pt>
    <dgm:pt modelId="{11438D73-D6A8-43C8-83BE-54F363919174}" type="sibTrans" cxnId="{0EFD2DF0-B304-4750-B71D-F9B68ACCD0C9}">
      <dgm:prSet/>
      <dgm:spPr/>
      <dgm:t>
        <a:bodyPr/>
        <a:lstStyle/>
        <a:p>
          <a:endParaRPr lang="zh-TW" altLang="en-US" b="1"/>
        </a:p>
      </dgm:t>
    </dgm:pt>
    <dgm:pt modelId="{85333D33-CEFD-4C7A-BBD9-B51CABCA5BB4}">
      <dgm:prSet phldrT="[文字]"/>
      <dgm:spPr/>
      <dgm:t>
        <a:bodyPr/>
        <a:lstStyle/>
        <a:p>
          <a:r>
            <a:rPr lang="en-US" altLang="zh-TW" b="1" dirty="0" smtClean="0"/>
            <a:t>1984</a:t>
          </a:r>
          <a:endParaRPr lang="zh-TW" altLang="en-US" b="1" dirty="0"/>
        </a:p>
      </dgm:t>
    </dgm:pt>
    <dgm:pt modelId="{636B3357-BD59-45F1-9ED8-D6F6FAA23593}" type="parTrans" cxnId="{4C24D175-4069-401F-A6C1-626E873AE41E}">
      <dgm:prSet/>
      <dgm:spPr/>
      <dgm:t>
        <a:bodyPr/>
        <a:lstStyle/>
        <a:p>
          <a:endParaRPr lang="zh-TW" altLang="en-US" b="1"/>
        </a:p>
      </dgm:t>
    </dgm:pt>
    <dgm:pt modelId="{7D36A399-5E05-4EB6-89D1-6D9231003B99}" type="sibTrans" cxnId="{4C24D175-4069-401F-A6C1-626E873AE41E}">
      <dgm:prSet/>
      <dgm:spPr/>
      <dgm:t>
        <a:bodyPr/>
        <a:lstStyle/>
        <a:p>
          <a:endParaRPr lang="zh-TW" altLang="en-US" b="1"/>
        </a:p>
      </dgm:t>
    </dgm:pt>
    <dgm:pt modelId="{B651B1D0-9507-4D33-8C34-248072E04885}">
      <dgm:prSet phldrT="[文字]"/>
      <dgm:spPr/>
      <dgm:t>
        <a:bodyPr/>
        <a:lstStyle/>
        <a:p>
          <a:r>
            <a:rPr lang="en-US" altLang="zh-TW" b="1" dirty="0" smtClean="0"/>
            <a:t>1986</a:t>
          </a:r>
          <a:endParaRPr lang="zh-TW" altLang="en-US" b="1" dirty="0"/>
        </a:p>
      </dgm:t>
    </dgm:pt>
    <dgm:pt modelId="{71DB1376-86AA-4E8F-A6CB-57476F826F59}" type="parTrans" cxnId="{4CF3ED65-2CD0-4302-8438-19B8BD230C72}">
      <dgm:prSet/>
      <dgm:spPr/>
      <dgm:t>
        <a:bodyPr/>
        <a:lstStyle/>
        <a:p>
          <a:endParaRPr lang="zh-TW" altLang="en-US" b="1"/>
        </a:p>
      </dgm:t>
    </dgm:pt>
    <dgm:pt modelId="{7F47C461-F2E8-454D-9C40-BDD306DAB052}" type="sibTrans" cxnId="{4CF3ED65-2CD0-4302-8438-19B8BD230C72}">
      <dgm:prSet/>
      <dgm:spPr/>
      <dgm:t>
        <a:bodyPr/>
        <a:lstStyle/>
        <a:p>
          <a:endParaRPr lang="zh-TW" altLang="en-US" b="1"/>
        </a:p>
      </dgm:t>
    </dgm:pt>
    <dgm:pt modelId="{55441FF8-7B00-483A-96BB-94447E9938B5}">
      <dgm:prSet phldrT="[文字]"/>
      <dgm:spPr/>
      <dgm:t>
        <a:bodyPr/>
        <a:lstStyle/>
        <a:p>
          <a:r>
            <a:rPr lang="en-US" altLang="zh-TW" b="1" dirty="0" smtClean="0"/>
            <a:t>1989</a:t>
          </a:r>
          <a:endParaRPr lang="zh-TW" altLang="en-US" b="1" dirty="0"/>
        </a:p>
      </dgm:t>
    </dgm:pt>
    <dgm:pt modelId="{A82D74F3-B1A6-4D02-A4A8-D81861F18CD7}" type="parTrans" cxnId="{296C9C46-E6B3-4002-B67F-CB99469A6F13}">
      <dgm:prSet/>
      <dgm:spPr/>
      <dgm:t>
        <a:bodyPr/>
        <a:lstStyle/>
        <a:p>
          <a:endParaRPr lang="zh-TW" altLang="en-US" b="1"/>
        </a:p>
      </dgm:t>
    </dgm:pt>
    <dgm:pt modelId="{277EDBF7-212F-4CA5-8192-D73B25A120F8}" type="sibTrans" cxnId="{296C9C46-E6B3-4002-B67F-CB99469A6F13}">
      <dgm:prSet/>
      <dgm:spPr/>
      <dgm:t>
        <a:bodyPr/>
        <a:lstStyle/>
        <a:p>
          <a:endParaRPr lang="zh-TW" altLang="en-US" b="1"/>
        </a:p>
      </dgm:t>
    </dgm:pt>
    <dgm:pt modelId="{C32447A9-A311-4D21-911D-5AAB0A70ACCC}">
      <dgm:prSet phldrT="[文字]"/>
      <dgm:spPr/>
      <dgm:t>
        <a:bodyPr/>
        <a:lstStyle/>
        <a:p>
          <a:r>
            <a:rPr lang="en-US" altLang="zh-TW" b="1" dirty="0" smtClean="0"/>
            <a:t>1993</a:t>
          </a:r>
          <a:endParaRPr lang="zh-TW" altLang="en-US" b="1" dirty="0"/>
        </a:p>
      </dgm:t>
    </dgm:pt>
    <dgm:pt modelId="{B853DADD-A98D-449B-BF37-841D05853412}" type="parTrans" cxnId="{22EBD2A1-5ABB-49F3-8878-B2727A1BAAA9}">
      <dgm:prSet/>
      <dgm:spPr/>
      <dgm:t>
        <a:bodyPr/>
        <a:lstStyle/>
        <a:p>
          <a:endParaRPr lang="zh-TW" altLang="en-US" b="1"/>
        </a:p>
      </dgm:t>
    </dgm:pt>
    <dgm:pt modelId="{7FA75CC8-5975-4858-88CE-69977271A2A3}" type="sibTrans" cxnId="{22EBD2A1-5ABB-49F3-8878-B2727A1BAAA9}">
      <dgm:prSet/>
      <dgm:spPr/>
      <dgm:t>
        <a:bodyPr/>
        <a:lstStyle/>
        <a:p>
          <a:endParaRPr lang="zh-TW" altLang="en-US" b="1"/>
        </a:p>
      </dgm:t>
    </dgm:pt>
    <dgm:pt modelId="{B9983660-5653-4EF3-9A5F-15814E7B0A09}">
      <dgm:prSet phldrT="[文字]"/>
      <dgm:spPr/>
      <dgm:t>
        <a:bodyPr/>
        <a:lstStyle/>
        <a:p>
          <a:r>
            <a:rPr lang="en-US" altLang="zh-TW" b="1" dirty="0" smtClean="0"/>
            <a:t>1997</a:t>
          </a:r>
          <a:endParaRPr lang="zh-TW" altLang="en-US" b="1" dirty="0"/>
        </a:p>
      </dgm:t>
    </dgm:pt>
    <dgm:pt modelId="{ECF58A11-DF2B-4F32-B267-FC45D851E7B3}" type="parTrans" cxnId="{325096D8-5334-484A-9297-24490D0221AF}">
      <dgm:prSet/>
      <dgm:spPr/>
      <dgm:t>
        <a:bodyPr/>
        <a:lstStyle/>
        <a:p>
          <a:endParaRPr lang="zh-TW" altLang="en-US" b="1"/>
        </a:p>
      </dgm:t>
    </dgm:pt>
    <dgm:pt modelId="{C0BB6FD3-4C4E-4753-898A-7B8381878C6F}" type="sibTrans" cxnId="{325096D8-5334-484A-9297-24490D0221AF}">
      <dgm:prSet/>
      <dgm:spPr/>
      <dgm:t>
        <a:bodyPr/>
        <a:lstStyle/>
        <a:p>
          <a:endParaRPr lang="zh-TW" altLang="en-US" b="1"/>
        </a:p>
      </dgm:t>
    </dgm:pt>
    <dgm:pt modelId="{B05E1AF2-EB38-431B-A161-47CAD1AE773F}">
      <dgm:prSet phldrT="[文字]"/>
      <dgm:spPr/>
      <dgm:t>
        <a:bodyPr/>
        <a:lstStyle/>
        <a:p>
          <a:r>
            <a:rPr lang="en-US" altLang="zh-TW" b="1" dirty="0" smtClean="0"/>
            <a:t>1998</a:t>
          </a:r>
          <a:endParaRPr lang="zh-TW" altLang="en-US" b="1" dirty="0"/>
        </a:p>
      </dgm:t>
    </dgm:pt>
    <dgm:pt modelId="{1CDF4CE3-A03C-4D20-B199-0D2BEA32B6EA}" type="parTrans" cxnId="{21F3EAF4-59CD-4CEB-BB96-D945198097D6}">
      <dgm:prSet/>
      <dgm:spPr/>
      <dgm:t>
        <a:bodyPr/>
        <a:lstStyle/>
        <a:p>
          <a:endParaRPr lang="zh-TW" altLang="en-US" b="1"/>
        </a:p>
      </dgm:t>
    </dgm:pt>
    <dgm:pt modelId="{684A0A23-B4D4-49BD-B13D-E6A7B4394A2F}" type="sibTrans" cxnId="{21F3EAF4-59CD-4CEB-BB96-D945198097D6}">
      <dgm:prSet/>
      <dgm:spPr/>
      <dgm:t>
        <a:bodyPr/>
        <a:lstStyle/>
        <a:p>
          <a:endParaRPr lang="zh-TW" altLang="en-US" b="1"/>
        </a:p>
      </dgm:t>
    </dgm:pt>
    <dgm:pt modelId="{611F9915-1623-4E83-B34A-C4670A6C4E55}">
      <dgm:prSet phldrT="[文字]"/>
      <dgm:spPr/>
      <dgm:t>
        <a:bodyPr/>
        <a:lstStyle/>
        <a:p>
          <a:r>
            <a:rPr lang="en-US" altLang="zh-TW" b="1" dirty="0" smtClean="0"/>
            <a:t>ARPANET</a:t>
          </a:r>
          <a:endParaRPr lang="zh-TW" altLang="en-US" b="1" dirty="0"/>
        </a:p>
      </dgm:t>
    </dgm:pt>
    <dgm:pt modelId="{24E5EB30-9A1E-4E5F-BF0B-1A18B74EF112}" type="parTrans" cxnId="{7F1E5F0C-A37C-49DD-A303-8FADDE6F0260}">
      <dgm:prSet/>
      <dgm:spPr/>
      <dgm:t>
        <a:bodyPr/>
        <a:lstStyle/>
        <a:p>
          <a:endParaRPr lang="zh-TW" altLang="en-US" b="1"/>
        </a:p>
      </dgm:t>
    </dgm:pt>
    <dgm:pt modelId="{38588695-5828-42D5-B935-156FF6127E7F}" type="sibTrans" cxnId="{7F1E5F0C-A37C-49DD-A303-8FADDE6F0260}">
      <dgm:prSet/>
      <dgm:spPr/>
      <dgm:t>
        <a:bodyPr/>
        <a:lstStyle/>
        <a:p>
          <a:endParaRPr lang="zh-TW" altLang="en-US" b="1"/>
        </a:p>
      </dgm:t>
    </dgm:pt>
    <dgm:pt modelId="{B1F97F86-ED7A-4CEA-A30E-ACC66D69B25C}">
      <dgm:prSet phldrT="[文字]"/>
      <dgm:spPr/>
      <dgm:t>
        <a:bodyPr/>
        <a:lstStyle/>
        <a:p>
          <a:r>
            <a:rPr lang="zh-TW" altLang="en-US" b="1" dirty="0" smtClean="0"/>
            <a:t>電子郵件</a:t>
          </a:r>
          <a:endParaRPr lang="zh-TW" altLang="en-US" b="1" dirty="0"/>
        </a:p>
      </dgm:t>
    </dgm:pt>
    <dgm:pt modelId="{C8B36CCD-A6F5-4533-BFEC-2CBA7C55CE3A}" type="parTrans" cxnId="{C1F358FF-22E2-4391-9C01-7FC23CA1CC58}">
      <dgm:prSet/>
      <dgm:spPr/>
      <dgm:t>
        <a:bodyPr/>
        <a:lstStyle/>
        <a:p>
          <a:endParaRPr lang="zh-TW" altLang="en-US" b="1"/>
        </a:p>
      </dgm:t>
    </dgm:pt>
    <dgm:pt modelId="{2B24DFA2-D38E-4F77-99EE-B18D4B563458}" type="sibTrans" cxnId="{C1F358FF-22E2-4391-9C01-7FC23CA1CC58}">
      <dgm:prSet/>
      <dgm:spPr/>
      <dgm:t>
        <a:bodyPr/>
        <a:lstStyle/>
        <a:p>
          <a:endParaRPr lang="zh-TW" altLang="en-US" b="1"/>
        </a:p>
      </dgm:t>
    </dgm:pt>
    <dgm:pt modelId="{AD51117C-2A6D-48AA-9F00-88143C6D7EE1}">
      <dgm:prSet phldrT="[文字]"/>
      <dgm:spPr/>
      <dgm:t>
        <a:bodyPr/>
        <a:lstStyle/>
        <a:p>
          <a:r>
            <a:rPr lang="zh-TW" altLang="en-US" b="1" dirty="0" smtClean="0"/>
            <a:t>乙太網路</a:t>
          </a:r>
          <a:endParaRPr lang="zh-TW" altLang="en-US" b="1" dirty="0"/>
        </a:p>
      </dgm:t>
    </dgm:pt>
    <dgm:pt modelId="{52C6FB1B-CC67-46AC-A633-CA91973CC9D9}" type="parTrans" cxnId="{860FC123-04CA-4A85-80A2-4E00440C2B7F}">
      <dgm:prSet/>
      <dgm:spPr/>
      <dgm:t>
        <a:bodyPr/>
        <a:lstStyle/>
        <a:p>
          <a:endParaRPr lang="zh-TW" altLang="en-US" b="1"/>
        </a:p>
      </dgm:t>
    </dgm:pt>
    <dgm:pt modelId="{947C1287-8282-46A0-9DAE-D366E03BA71A}" type="sibTrans" cxnId="{860FC123-04CA-4A85-80A2-4E00440C2B7F}">
      <dgm:prSet/>
      <dgm:spPr/>
      <dgm:t>
        <a:bodyPr/>
        <a:lstStyle/>
        <a:p>
          <a:endParaRPr lang="zh-TW" altLang="en-US" b="1"/>
        </a:p>
      </dgm:t>
    </dgm:pt>
    <dgm:pt modelId="{5C156925-6F00-45CE-9540-44DB6740A320}">
      <dgm:prSet phldrT="[文字]"/>
      <dgm:spPr/>
      <dgm:t>
        <a:bodyPr/>
        <a:lstStyle/>
        <a:p>
          <a:r>
            <a:rPr lang="en-US" altLang="zh-TW" b="1" dirty="0" smtClean="0"/>
            <a:t>TCP/IP</a:t>
          </a:r>
          <a:endParaRPr lang="zh-TW" altLang="en-US" b="1" dirty="0"/>
        </a:p>
      </dgm:t>
    </dgm:pt>
    <dgm:pt modelId="{AE3CCC63-5FA2-4BF9-A957-A340C1E5C65E}" type="parTrans" cxnId="{C5CA0B69-470F-4039-876E-49CE30CE79A9}">
      <dgm:prSet/>
      <dgm:spPr/>
      <dgm:t>
        <a:bodyPr/>
        <a:lstStyle/>
        <a:p>
          <a:endParaRPr lang="zh-TW" altLang="en-US" b="1"/>
        </a:p>
      </dgm:t>
    </dgm:pt>
    <dgm:pt modelId="{18EA9A88-C831-43A9-88E3-85311D76D803}" type="sibTrans" cxnId="{C5CA0B69-470F-4039-876E-49CE30CE79A9}">
      <dgm:prSet/>
      <dgm:spPr/>
      <dgm:t>
        <a:bodyPr/>
        <a:lstStyle/>
        <a:p>
          <a:endParaRPr lang="zh-TW" altLang="en-US" b="1"/>
        </a:p>
      </dgm:t>
    </dgm:pt>
    <dgm:pt modelId="{65881178-67AE-468D-A295-FAFBC1595FE5}">
      <dgm:prSet phldrT="[文字]"/>
      <dgm:spPr/>
      <dgm:t>
        <a:bodyPr/>
        <a:lstStyle/>
        <a:p>
          <a:r>
            <a:rPr lang="en-US" altLang="zh-TW" b="1" dirty="0" smtClean="0"/>
            <a:t>OSI</a:t>
          </a:r>
          <a:endParaRPr lang="zh-TW" altLang="en-US" b="1" dirty="0"/>
        </a:p>
      </dgm:t>
    </dgm:pt>
    <dgm:pt modelId="{FE27A204-459A-46BB-9D10-E6D41E46926D}" type="parTrans" cxnId="{26B6C414-8CBD-4883-8DF1-1478EB889BF4}">
      <dgm:prSet/>
      <dgm:spPr/>
      <dgm:t>
        <a:bodyPr/>
        <a:lstStyle/>
        <a:p>
          <a:endParaRPr lang="zh-TW" altLang="en-US" b="1"/>
        </a:p>
      </dgm:t>
    </dgm:pt>
    <dgm:pt modelId="{62F66D62-E983-4ADE-8F65-2521AFAD73BD}" type="sibTrans" cxnId="{26B6C414-8CBD-4883-8DF1-1478EB889BF4}">
      <dgm:prSet/>
      <dgm:spPr/>
      <dgm:t>
        <a:bodyPr/>
        <a:lstStyle/>
        <a:p>
          <a:endParaRPr lang="zh-TW" altLang="en-US" b="1"/>
        </a:p>
      </dgm:t>
    </dgm:pt>
    <dgm:pt modelId="{97FEC102-5D47-4936-B538-D59801E8FEBF}">
      <dgm:prSet phldrT="[文字]"/>
      <dgm:spPr/>
      <dgm:t>
        <a:bodyPr/>
        <a:lstStyle/>
        <a:p>
          <a:r>
            <a:rPr lang="en-US" altLang="zh-TW" b="1" dirty="0" smtClean="0"/>
            <a:t>NSFNET</a:t>
          </a:r>
          <a:endParaRPr lang="zh-TW" altLang="en-US" b="1" dirty="0"/>
        </a:p>
      </dgm:t>
    </dgm:pt>
    <dgm:pt modelId="{55231A14-2C38-436B-ADE0-9ADF6EE82D15}" type="parTrans" cxnId="{E8C3959B-BE58-42E7-9C88-1606C2AF70CF}">
      <dgm:prSet/>
      <dgm:spPr/>
      <dgm:t>
        <a:bodyPr/>
        <a:lstStyle/>
        <a:p>
          <a:endParaRPr lang="zh-TW" altLang="en-US" b="1"/>
        </a:p>
      </dgm:t>
    </dgm:pt>
    <dgm:pt modelId="{C3A97138-1CC5-4DB1-B40A-6465DAD8543D}" type="sibTrans" cxnId="{E8C3959B-BE58-42E7-9C88-1606C2AF70CF}">
      <dgm:prSet/>
      <dgm:spPr/>
      <dgm:t>
        <a:bodyPr/>
        <a:lstStyle/>
        <a:p>
          <a:endParaRPr lang="zh-TW" altLang="en-US" b="1"/>
        </a:p>
      </dgm:t>
    </dgm:pt>
    <dgm:pt modelId="{4A30ACAF-3536-4ED5-80EB-AC2F9F7B11B7}">
      <dgm:prSet phldrT="[文字]"/>
      <dgm:spPr/>
      <dgm:t>
        <a:bodyPr/>
        <a:lstStyle/>
        <a:p>
          <a:r>
            <a:rPr lang="en-US" altLang="zh-TW" b="1" dirty="0" smtClean="0"/>
            <a:t>HTML</a:t>
          </a:r>
          <a:endParaRPr lang="zh-TW" altLang="en-US" b="1" dirty="0"/>
        </a:p>
      </dgm:t>
    </dgm:pt>
    <dgm:pt modelId="{47F1468A-FDBE-4655-804E-2F0331278105}" type="parTrans" cxnId="{056F16DD-2B70-45A5-8687-1F494873774D}">
      <dgm:prSet/>
      <dgm:spPr/>
      <dgm:t>
        <a:bodyPr/>
        <a:lstStyle/>
        <a:p>
          <a:endParaRPr lang="zh-TW" altLang="en-US" b="1"/>
        </a:p>
      </dgm:t>
    </dgm:pt>
    <dgm:pt modelId="{3FFB2E82-8C0D-46BD-B3DD-45B24CB9EF16}" type="sibTrans" cxnId="{056F16DD-2B70-45A5-8687-1F494873774D}">
      <dgm:prSet/>
      <dgm:spPr/>
      <dgm:t>
        <a:bodyPr/>
        <a:lstStyle/>
        <a:p>
          <a:endParaRPr lang="zh-TW" altLang="en-US" b="1"/>
        </a:p>
      </dgm:t>
    </dgm:pt>
    <dgm:pt modelId="{B9FEE907-C72B-4D10-BC60-518C827799D8}">
      <dgm:prSet phldrT="[文字]"/>
      <dgm:spPr/>
      <dgm:t>
        <a:bodyPr/>
        <a:lstStyle/>
        <a:p>
          <a:r>
            <a:rPr lang="en-US" altLang="zh-TW" b="1" dirty="0" smtClean="0"/>
            <a:t>Mosaic</a:t>
          </a:r>
          <a:endParaRPr lang="zh-TW" altLang="en-US" b="1" dirty="0"/>
        </a:p>
      </dgm:t>
    </dgm:pt>
    <dgm:pt modelId="{CA74EF70-715F-435C-A28B-FDA020A0AC93}" type="parTrans" cxnId="{7E965A61-1C71-44BC-A5F3-3BFB714C5C26}">
      <dgm:prSet/>
      <dgm:spPr/>
      <dgm:t>
        <a:bodyPr/>
        <a:lstStyle/>
        <a:p>
          <a:endParaRPr lang="zh-TW" altLang="en-US" b="1"/>
        </a:p>
      </dgm:t>
    </dgm:pt>
    <dgm:pt modelId="{C3AA7AD1-F45D-425E-A857-67F5F19F102F}" type="sibTrans" cxnId="{7E965A61-1C71-44BC-A5F3-3BFB714C5C26}">
      <dgm:prSet/>
      <dgm:spPr/>
      <dgm:t>
        <a:bodyPr/>
        <a:lstStyle/>
        <a:p>
          <a:endParaRPr lang="zh-TW" altLang="en-US" b="1"/>
        </a:p>
      </dgm:t>
    </dgm:pt>
    <dgm:pt modelId="{7BC46417-9F4B-4B97-9EB9-BC0DC385DFAB}">
      <dgm:prSet phldrT="[文字]"/>
      <dgm:spPr/>
      <dgm:t>
        <a:bodyPr/>
        <a:lstStyle/>
        <a:p>
          <a:r>
            <a:rPr lang="en-US" altLang="zh-TW" b="1" dirty="0" smtClean="0"/>
            <a:t>IEEE 802.11</a:t>
          </a:r>
          <a:endParaRPr lang="zh-TW" altLang="en-US" b="1" dirty="0"/>
        </a:p>
      </dgm:t>
    </dgm:pt>
    <dgm:pt modelId="{9B5D9863-6031-4CD7-88B6-CBED1C64AFA0}" type="parTrans" cxnId="{7484107B-2133-40C7-9C03-47E3E4926D49}">
      <dgm:prSet/>
      <dgm:spPr/>
      <dgm:t>
        <a:bodyPr/>
        <a:lstStyle/>
        <a:p>
          <a:endParaRPr lang="zh-TW" altLang="en-US" b="1"/>
        </a:p>
      </dgm:t>
    </dgm:pt>
    <dgm:pt modelId="{E11628EA-50DC-4911-82F0-D80AE6EE5E61}" type="sibTrans" cxnId="{7484107B-2133-40C7-9C03-47E3E4926D49}">
      <dgm:prSet/>
      <dgm:spPr/>
      <dgm:t>
        <a:bodyPr/>
        <a:lstStyle/>
        <a:p>
          <a:endParaRPr lang="zh-TW" altLang="en-US" b="1"/>
        </a:p>
      </dgm:t>
    </dgm:pt>
    <dgm:pt modelId="{5E9E8716-1B69-40D9-963D-A4DAE977819B}">
      <dgm:prSet phldrT="[文字]"/>
      <dgm:spPr/>
      <dgm:t>
        <a:bodyPr/>
        <a:lstStyle/>
        <a:p>
          <a:r>
            <a:rPr lang="en-US" altLang="zh-TW" b="1" dirty="0" smtClean="0"/>
            <a:t>Google</a:t>
          </a:r>
          <a:r>
            <a:rPr lang="zh-TW" altLang="en-US" b="1" dirty="0" smtClean="0"/>
            <a:t>搜尋</a:t>
          </a:r>
          <a:endParaRPr lang="zh-TW" altLang="en-US" b="1" dirty="0"/>
        </a:p>
      </dgm:t>
    </dgm:pt>
    <dgm:pt modelId="{47E3C842-F699-4DA7-8D3F-D835FECBD99E}" type="parTrans" cxnId="{75EA3A66-7E1D-4E31-974E-CE15D31E0344}">
      <dgm:prSet/>
      <dgm:spPr/>
      <dgm:t>
        <a:bodyPr/>
        <a:lstStyle/>
        <a:p>
          <a:endParaRPr lang="zh-TW" altLang="en-US" b="1"/>
        </a:p>
      </dgm:t>
    </dgm:pt>
    <dgm:pt modelId="{E6985BEE-D621-4E82-A550-DB40C3975B9D}" type="sibTrans" cxnId="{75EA3A66-7E1D-4E31-974E-CE15D31E0344}">
      <dgm:prSet/>
      <dgm:spPr/>
      <dgm:t>
        <a:bodyPr/>
        <a:lstStyle/>
        <a:p>
          <a:endParaRPr lang="zh-TW" altLang="en-US" b="1"/>
        </a:p>
      </dgm:t>
    </dgm:pt>
    <dgm:pt modelId="{3452A5BA-8B6F-4867-9321-28DF562DF2E5}">
      <dgm:prSet phldrT="[文字]"/>
      <dgm:spPr/>
      <dgm:t>
        <a:bodyPr/>
        <a:lstStyle/>
        <a:p>
          <a:r>
            <a:rPr lang="en-US" altLang="zh-TW" b="1" dirty="0" smtClean="0"/>
            <a:t>2001</a:t>
          </a:r>
          <a:endParaRPr lang="zh-TW" altLang="en-US" b="1" dirty="0"/>
        </a:p>
      </dgm:t>
    </dgm:pt>
    <dgm:pt modelId="{A39F995A-E529-4362-A119-D1363757CF91}" type="parTrans" cxnId="{01804288-7CE8-4A10-9130-A94624B82A0D}">
      <dgm:prSet/>
      <dgm:spPr/>
      <dgm:t>
        <a:bodyPr/>
        <a:lstStyle/>
        <a:p>
          <a:endParaRPr lang="zh-TW" altLang="en-US" b="1"/>
        </a:p>
      </dgm:t>
    </dgm:pt>
    <dgm:pt modelId="{BFFE42F2-20C6-4616-A46E-134D774F0535}" type="sibTrans" cxnId="{01804288-7CE8-4A10-9130-A94624B82A0D}">
      <dgm:prSet/>
      <dgm:spPr/>
      <dgm:t>
        <a:bodyPr/>
        <a:lstStyle/>
        <a:p>
          <a:endParaRPr lang="zh-TW" altLang="en-US" b="1"/>
        </a:p>
      </dgm:t>
    </dgm:pt>
    <dgm:pt modelId="{AD58891D-9C5B-4E89-9D22-6A2BD4EAEB27}">
      <dgm:prSet phldrT="[文字]"/>
      <dgm:spPr/>
      <dgm:t>
        <a:bodyPr/>
        <a:lstStyle/>
        <a:p>
          <a:r>
            <a:rPr lang="en-US" altLang="zh-TW" b="1" dirty="0" smtClean="0"/>
            <a:t>IEEE 802.16</a:t>
          </a:r>
          <a:endParaRPr lang="zh-TW" altLang="en-US" b="1" dirty="0"/>
        </a:p>
      </dgm:t>
    </dgm:pt>
    <dgm:pt modelId="{47FC71C9-A2CE-4772-8DC7-404D4B68CBDE}" type="parTrans" cxnId="{A96EEE9F-5D52-4836-A316-BA167609BC97}">
      <dgm:prSet/>
      <dgm:spPr/>
      <dgm:t>
        <a:bodyPr/>
        <a:lstStyle/>
        <a:p>
          <a:endParaRPr lang="zh-TW" altLang="en-US" b="1"/>
        </a:p>
      </dgm:t>
    </dgm:pt>
    <dgm:pt modelId="{7688E7FA-1C49-4443-95A1-86B6C0DED72F}" type="sibTrans" cxnId="{A96EEE9F-5D52-4836-A316-BA167609BC97}">
      <dgm:prSet/>
      <dgm:spPr/>
      <dgm:t>
        <a:bodyPr/>
        <a:lstStyle/>
        <a:p>
          <a:endParaRPr lang="zh-TW" altLang="en-US" b="1"/>
        </a:p>
      </dgm:t>
    </dgm:pt>
    <dgm:pt modelId="{9561A4A7-F102-438B-B087-359D4B963DBE}">
      <dgm:prSet phldrT="[文字]"/>
      <dgm:spPr/>
      <dgm:t>
        <a:bodyPr/>
        <a:lstStyle/>
        <a:p>
          <a:r>
            <a:rPr lang="en-US" altLang="zh-TW" b="1" dirty="0" smtClean="0"/>
            <a:t>2003</a:t>
          </a:r>
          <a:endParaRPr lang="zh-TW" altLang="en-US" b="1" dirty="0"/>
        </a:p>
      </dgm:t>
    </dgm:pt>
    <dgm:pt modelId="{0A789600-BA8B-4422-A52F-239BA5328489}" type="parTrans" cxnId="{FFD9C2FA-521E-44F8-8244-9D343B9EB6EA}">
      <dgm:prSet/>
      <dgm:spPr/>
      <dgm:t>
        <a:bodyPr/>
        <a:lstStyle/>
        <a:p>
          <a:endParaRPr lang="zh-TW" altLang="en-US" b="1"/>
        </a:p>
      </dgm:t>
    </dgm:pt>
    <dgm:pt modelId="{5E63DCFC-F9AD-4968-A54B-4B94EEBA0CC1}" type="sibTrans" cxnId="{FFD9C2FA-521E-44F8-8244-9D343B9EB6EA}">
      <dgm:prSet/>
      <dgm:spPr/>
      <dgm:t>
        <a:bodyPr/>
        <a:lstStyle/>
        <a:p>
          <a:endParaRPr lang="zh-TW" altLang="en-US" b="1"/>
        </a:p>
      </dgm:t>
    </dgm:pt>
    <dgm:pt modelId="{C87D6389-50DB-4E2C-88E4-38FA1A91B25C}">
      <dgm:prSet phldrT="[文字]"/>
      <dgm:spPr/>
      <dgm:t>
        <a:bodyPr/>
        <a:lstStyle/>
        <a:p>
          <a:r>
            <a:rPr lang="en-US" altLang="zh-TW" b="1" dirty="0" smtClean="0"/>
            <a:t>Skype</a:t>
          </a:r>
          <a:r>
            <a:rPr lang="zh-TW" altLang="en-US" b="1" dirty="0" smtClean="0"/>
            <a:t>、</a:t>
          </a:r>
          <a:r>
            <a:rPr lang="en-US" altLang="zh-TW" b="1" dirty="0" smtClean="0"/>
            <a:t>Safari</a:t>
          </a:r>
          <a:endParaRPr lang="zh-TW" altLang="en-US" b="1" dirty="0"/>
        </a:p>
      </dgm:t>
    </dgm:pt>
    <dgm:pt modelId="{9DAA1A51-1DFB-47C0-854E-CECFC1025096}" type="parTrans" cxnId="{F017D90B-FF98-4381-8B02-D4F8D82FF183}">
      <dgm:prSet/>
      <dgm:spPr/>
      <dgm:t>
        <a:bodyPr/>
        <a:lstStyle/>
        <a:p>
          <a:endParaRPr lang="zh-TW" altLang="en-US" b="1"/>
        </a:p>
      </dgm:t>
    </dgm:pt>
    <dgm:pt modelId="{8DC89FC0-7DBD-492B-AAE5-C60285DDFDCC}" type="sibTrans" cxnId="{F017D90B-FF98-4381-8B02-D4F8D82FF183}">
      <dgm:prSet/>
      <dgm:spPr/>
      <dgm:t>
        <a:bodyPr/>
        <a:lstStyle/>
        <a:p>
          <a:endParaRPr lang="zh-TW" altLang="en-US" b="1"/>
        </a:p>
      </dgm:t>
    </dgm:pt>
    <dgm:pt modelId="{B632F575-803E-44BA-9622-F9CE5CEAAA9F}" type="pres">
      <dgm:prSet presAssocID="{41D86C82-793B-4AD0-9B09-7561086FFD49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5FAA160-9EDC-4F7A-8ED2-5DAAA23B82A2}" type="pres">
      <dgm:prSet presAssocID="{9A3A7768-2AB8-4550-993C-FA553A9E845C}" presName="compNode" presStyleCnt="0"/>
      <dgm:spPr/>
      <dgm:t>
        <a:bodyPr/>
        <a:lstStyle/>
        <a:p>
          <a:endParaRPr lang="zh-TW" altLang="en-US"/>
        </a:p>
      </dgm:t>
    </dgm:pt>
    <dgm:pt modelId="{BAEE28B3-D2FF-4275-ABF8-464974523529}" type="pres">
      <dgm:prSet presAssocID="{9A3A7768-2AB8-4550-993C-FA553A9E845C}" presName="dummyConnPt" presStyleCnt="0"/>
      <dgm:spPr/>
      <dgm:t>
        <a:bodyPr/>
        <a:lstStyle/>
        <a:p>
          <a:endParaRPr lang="zh-TW" altLang="en-US"/>
        </a:p>
      </dgm:t>
    </dgm:pt>
    <dgm:pt modelId="{8E67FB94-43AC-4A28-8FEE-5C5D42498705}" type="pres">
      <dgm:prSet presAssocID="{9A3A7768-2AB8-4550-993C-FA553A9E845C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DE23AB-49FE-4B8B-AF29-D8D05EAAA4CB}" type="pres">
      <dgm:prSet presAssocID="{DE219F37-C7FB-49C7-9560-36A517092AC0}" presName="sibTrans" presStyleLbl="bgSibTrans2D1" presStyleIdx="0" presStyleCnt="11"/>
      <dgm:spPr/>
      <dgm:t>
        <a:bodyPr/>
        <a:lstStyle/>
        <a:p>
          <a:endParaRPr lang="zh-TW" altLang="en-US"/>
        </a:p>
      </dgm:t>
    </dgm:pt>
    <dgm:pt modelId="{61639D4E-848D-499C-ABDE-3B43B4E0D544}" type="pres">
      <dgm:prSet presAssocID="{A1243764-09D5-46C4-9E9E-C89456CD8885}" presName="compNode" presStyleCnt="0"/>
      <dgm:spPr/>
      <dgm:t>
        <a:bodyPr/>
        <a:lstStyle/>
        <a:p>
          <a:endParaRPr lang="zh-TW" altLang="en-US"/>
        </a:p>
      </dgm:t>
    </dgm:pt>
    <dgm:pt modelId="{1431367F-6CC2-4890-A0F0-7E0C2BCBC0E3}" type="pres">
      <dgm:prSet presAssocID="{A1243764-09D5-46C4-9E9E-C89456CD8885}" presName="dummyConnPt" presStyleCnt="0"/>
      <dgm:spPr/>
      <dgm:t>
        <a:bodyPr/>
        <a:lstStyle/>
        <a:p>
          <a:endParaRPr lang="zh-TW" altLang="en-US"/>
        </a:p>
      </dgm:t>
    </dgm:pt>
    <dgm:pt modelId="{5945845E-2866-4BA3-AD65-41853E848C10}" type="pres">
      <dgm:prSet presAssocID="{A1243764-09D5-46C4-9E9E-C89456CD8885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9C49F8-8E64-4AD1-8399-EFF5C3EE5198}" type="pres">
      <dgm:prSet presAssocID="{C7963ACE-B828-4DD1-83B9-426F6A3E0543}" presName="sibTrans" presStyleLbl="bgSibTrans2D1" presStyleIdx="1" presStyleCnt="11"/>
      <dgm:spPr/>
      <dgm:t>
        <a:bodyPr/>
        <a:lstStyle/>
        <a:p>
          <a:endParaRPr lang="zh-TW" altLang="en-US"/>
        </a:p>
      </dgm:t>
    </dgm:pt>
    <dgm:pt modelId="{F43D9C95-6CA0-4C7F-990E-C029E2FDDA7A}" type="pres">
      <dgm:prSet presAssocID="{49BDCE5C-948B-4CC3-89E2-AE7AE010FCFC}" presName="compNode" presStyleCnt="0"/>
      <dgm:spPr/>
      <dgm:t>
        <a:bodyPr/>
        <a:lstStyle/>
        <a:p>
          <a:endParaRPr lang="zh-TW" altLang="en-US"/>
        </a:p>
      </dgm:t>
    </dgm:pt>
    <dgm:pt modelId="{56580739-4F80-40ED-83F5-1B77BA994687}" type="pres">
      <dgm:prSet presAssocID="{49BDCE5C-948B-4CC3-89E2-AE7AE010FCFC}" presName="dummyConnPt" presStyleCnt="0"/>
      <dgm:spPr/>
      <dgm:t>
        <a:bodyPr/>
        <a:lstStyle/>
        <a:p>
          <a:endParaRPr lang="zh-TW" altLang="en-US"/>
        </a:p>
      </dgm:t>
    </dgm:pt>
    <dgm:pt modelId="{6BCDF3B1-FC43-43BF-9D95-65635DFB91DB}" type="pres">
      <dgm:prSet presAssocID="{49BDCE5C-948B-4CC3-89E2-AE7AE010FCFC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F8DDB39-F900-4C87-BFFD-B46F7F126DC6}" type="pres">
      <dgm:prSet presAssocID="{33B9BBAC-1ABE-46A1-A192-2FA95FD0859C}" presName="sibTrans" presStyleLbl="bgSibTrans2D1" presStyleIdx="2" presStyleCnt="11"/>
      <dgm:spPr/>
      <dgm:t>
        <a:bodyPr/>
        <a:lstStyle/>
        <a:p>
          <a:endParaRPr lang="zh-TW" altLang="en-US"/>
        </a:p>
      </dgm:t>
    </dgm:pt>
    <dgm:pt modelId="{6CF1D1DD-3AC7-45BD-B831-0C585A40535E}" type="pres">
      <dgm:prSet presAssocID="{23E80C6B-4DC0-4F99-B1AB-1D5359D867C8}" presName="compNode" presStyleCnt="0"/>
      <dgm:spPr/>
      <dgm:t>
        <a:bodyPr/>
        <a:lstStyle/>
        <a:p>
          <a:endParaRPr lang="zh-TW" altLang="en-US"/>
        </a:p>
      </dgm:t>
    </dgm:pt>
    <dgm:pt modelId="{D1C1D28A-D375-4904-9DBD-49546127D858}" type="pres">
      <dgm:prSet presAssocID="{23E80C6B-4DC0-4F99-B1AB-1D5359D867C8}" presName="dummyConnPt" presStyleCnt="0"/>
      <dgm:spPr/>
      <dgm:t>
        <a:bodyPr/>
        <a:lstStyle/>
        <a:p>
          <a:endParaRPr lang="zh-TW" altLang="en-US"/>
        </a:p>
      </dgm:t>
    </dgm:pt>
    <dgm:pt modelId="{C79FE846-A6B2-4FE6-A552-9CF41FD4E686}" type="pres">
      <dgm:prSet presAssocID="{23E80C6B-4DC0-4F99-B1AB-1D5359D867C8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90D55E-9262-45E6-BA5F-AB0DE9E385F9}" type="pres">
      <dgm:prSet presAssocID="{11438D73-D6A8-43C8-83BE-54F363919174}" presName="sibTrans" presStyleLbl="bgSibTrans2D1" presStyleIdx="3" presStyleCnt="11"/>
      <dgm:spPr/>
      <dgm:t>
        <a:bodyPr/>
        <a:lstStyle/>
        <a:p>
          <a:endParaRPr lang="zh-TW" altLang="en-US"/>
        </a:p>
      </dgm:t>
    </dgm:pt>
    <dgm:pt modelId="{107399A6-A28B-4997-A493-C3C14AE451B3}" type="pres">
      <dgm:prSet presAssocID="{85333D33-CEFD-4C7A-BBD9-B51CABCA5BB4}" presName="compNode" presStyleCnt="0"/>
      <dgm:spPr/>
      <dgm:t>
        <a:bodyPr/>
        <a:lstStyle/>
        <a:p>
          <a:endParaRPr lang="zh-TW" altLang="en-US"/>
        </a:p>
      </dgm:t>
    </dgm:pt>
    <dgm:pt modelId="{2BC2E643-A04A-4DE4-985E-8E017C6E3B3F}" type="pres">
      <dgm:prSet presAssocID="{85333D33-CEFD-4C7A-BBD9-B51CABCA5BB4}" presName="dummyConnPt" presStyleCnt="0"/>
      <dgm:spPr/>
      <dgm:t>
        <a:bodyPr/>
        <a:lstStyle/>
        <a:p>
          <a:endParaRPr lang="zh-TW" altLang="en-US"/>
        </a:p>
      </dgm:t>
    </dgm:pt>
    <dgm:pt modelId="{E9A3D955-682F-4DFB-A759-FA56DCA1E2C0}" type="pres">
      <dgm:prSet presAssocID="{85333D33-CEFD-4C7A-BBD9-B51CABCA5BB4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E40CCA4-0EB1-4737-BC99-843CB6E6A9AB}" type="pres">
      <dgm:prSet presAssocID="{7D36A399-5E05-4EB6-89D1-6D9231003B99}" presName="sibTrans" presStyleLbl="bgSibTrans2D1" presStyleIdx="4" presStyleCnt="11"/>
      <dgm:spPr/>
      <dgm:t>
        <a:bodyPr/>
        <a:lstStyle/>
        <a:p>
          <a:endParaRPr lang="zh-TW" altLang="en-US"/>
        </a:p>
      </dgm:t>
    </dgm:pt>
    <dgm:pt modelId="{E793817E-2C7E-4796-9D42-799A4BC83458}" type="pres">
      <dgm:prSet presAssocID="{B651B1D0-9507-4D33-8C34-248072E04885}" presName="compNode" presStyleCnt="0"/>
      <dgm:spPr/>
      <dgm:t>
        <a:bodyPr/>
        <a:lstStyle/>
        <a:p>
          <a:endParaRPr lang="zh-TW" altLang="en-US"/>
        </a:p>
      </dgm:t>
    </dgm:pt>
    <dgm:pt modelId="{C5D4143A-CA63-4481-AA41-BA42A0C8BBC7}" type="pres">
      <dgm:prSet presAssocID="{B651B1D0-9507-4D33-8C34-248072E04885}" presName="dummyConnPt" presStyleCnt="0"/>
      <dgm:spPr/>
      <dgm:t>
        <a:bodyPr/>
        <a:lstStyle/>
        <a:p>
          <a:endParaRPr lang="zh-TW" altLang="en-US"/>
        </a:p>
      </dgm:t>
    </dgm:pt>
    <dgm:pt modelId="{63CE853B-054C-4025-A80D-F5F9382EA458}" type="pres">
      <dgm:prSet presAssocID="{B651B1D0-9507-4D33-8C34-248072E0488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FF0BC6-1825-43F6-8753-075557E1DE7A}" type="pres">
      <dgm:prSet presAssocID="{7F47C461-F2E8-454D-9C40-BDD306DAB052}" presName="sibTrans" presStyleLbl="bgSibTrans2D1" presStyleIdx="5" presStyleCnt="11"/>
      <dgm:spPr/>
      <dgm:t>
        <a:bodyPr/>
        <a:lstStyle/>
        <a:p>
          <a:endParaRPr lang="zh-TW" altLang="en-US"/>
        </a:p>
      </dgm:t>
    </dgm:pt>
    <dgm:pt modelId="{C8421205-9FC2-4D95-A2E6-DE0ED8A68531}" type="pres">
      <dgm:prSet presAssocID="{55441FF8-7B00-483A-96BB-94447E9938B5}" presName="compNode" presStyleCnt="0"/>
      <dgm:spPr/>
      <dgm:t>
        <a:bodyPr/>
        <a:lstStyle/>
        <a:p>
          <a:endParaRPr lang="zh-TW" altLang="en-US"/>
        </a:p>
      </dgm:t>
    </dgm:pt>
    <dgm:pt modelId="{21C4A573-BF94-46EF-A8C0-BA80543FF0EC}" type="pres">
      <dgm:prSet presAssocID="{55441FF8-7B00-483A-96BB-94447E9938B5}" presName="dummyConnPt" presStyleCnt="0"/>
      <dgm:spPr/>
      <dgm:t>
        <a:bodyPr/>
        <a:lstStyle/>
        <a:p>
          <a:endParaRPr lang="zh-TW" altLang="en-US"/>
        </a:p>
      </dgm:t>
    </dgm:pt>
    <dgm:pt modelId="{B12A0265-4363-4CEF-A71E-E3ACD2B24B6D}" type="pres">
      <dgm:prSet presAssocID="{55441FF8-7B00-483A-96BB-94447E9938B5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3E3033-125C-488A-8E73-E9187A29CCB2}" type="pres">
      <dgm:prSet presAssocID="{277EDBF7-212F-4CA5-8192-D73B25A120F8}" presName="sibTrans" presStyleLbl="bgSibTrans2D1" presStyleIdx="6" presStyleCnt="11"/>
      <dgm:spPr/>
      <dgm:t>
        <a:bodyPr/>
        <a:lstStyle/>
        <a:p>
          <a:endParaRPr lang="zh-TW" altLang="en-US"/>
        </a:p>
      </dgm:t>
    </dgm:pt>
    <dgm:pt modelId="{D4301207-8846-42E2-AC02-6E01376152D2}" type="pres">
      <dgm:prSet presAssocID="{C32447A9-A311-4D21-911D-5AAB0A70ACCC}" presName="compNode" presStyleCnt="0"/>
      <dgm:spPr/>
      <dgm:t>
        <a:bodyPr/>
        <a:lstStyle/>
        <a:p>
          <a:endParaRPr lang="zh-TW" altLang="en-US"/>
        </a:p>
      </dgm:t>
    </dgm:pt>
    <dgm:pt modelId="{D4D89D52-CBF7-4954-9579-59A8E205E80D}" type="pres">
      <dgm:prSet presAssocID="{C32447A9-A311-4D21-911D-5AAB0A70ACCC}" presName="dummyConnPt" presStyleCnt="0"/>
      <dgm:spPr/>
      <dgm:t>
        <a:bodyPr/>
        <a:lstStyle/>
        <a:p>
          <a:endParaRPr lang="zh-TW" altLang="en-US"/>
        </a:p>
      </dgm:t>
    </dgm:pt>
    <dgm:pt modelId="{40BEC9CE-2994-4B2A-91F3-F10469DD6AA9}" type="pres">
      <dgm:prSet presAssocID="{C32447A9-A311-4D21-911D-5AAB0A70ACCC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139372-1D61-49AC-977B-447853D8D349}" type="pres">
      <dgm:prSet presAssocID="{7FA75CC8-5975-4858-88CE-69977271A2A3}" presName="sibTrans" presStyleLbl="bgSibTrans2D1" presStyleIdx="7" presStyleCnt="11"/>
      <dgm:spPr/>
      <dgm:t>
        <a:bodyPr/>
        <a:lstStyle/>
        <a:p>
          <a:endParaRPr lang="zh-TW" altLang="en-US"/>
        </a:p>
      </dgm:t>
    </dgm:pt>
    <dgm:pt modelId="{FCEDA8A8-0DC5-4496-8B0D-D7A1061253FA}" type="pres">
      <dgm:prSet presAssocID="{B9983660-5653-4EF3-9A5F-15814E7B0A09}" presName="compNode" presStyleCnt="0"/>
      <dgm:spPr/>
      <dgm:t>
        <a:bodyPr/>
        <a:lstStyle/>
        <a:p>
          <a:endParaRPr lang="zh-TW" altLang="en-US"/>
        </a:p>
      </dgm:t>
    </dgm:pt>
    <dgm:pt modelId="{8AC398F1-C02D-4C7B-91FE-9DC8E1378711}" type="pres">
      <dgm:prSet presAssocID="{B9983660-5653-4EF3-9A5F-15814E7B0A09}" presName="dummyConnPt" presStyleCnt="0"/>
      <dgm:spPr/>
      <dgm:t>
        <a:bodyPr/>
        <a:lstStyle/>
        <a:p>
          <a:endParaRPr lang="zh-TW" altLang="en-US"/>
        </a:p>
      </dgm:t>
    </dgm:pt>
    <dgm:pt modelId="{95427355-1345-4A5E-8C1F-1249A1B05922}" type="pres">
      <dgm:prSet presAssocID="{B9983660-5653-4EF3-9A5F-15814E7B0A09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FF5CA1-293C-452A-B3B5-DAE74CAA6A4C}" type="pres">
      <dgm:prSet presAssocID="{C0BB6FD3-4C4E-4753-898A-7B8381878C6F}" presName="sibTrans" presStyleLbl="bgSibTrans2D1" presStyleIdx="8" presStyleCnt="11"/>
      <dgm:spPr/>
      <dgm:t>
        <a:bodyPr/>
        <a:lstStyle/>
        <a:p>
          <a:endParaRPr lang="zh-TW" altLang="en-US"/>
        </a:p>
      </dgm:t>
    </dgm:pt>
    <dgm:pt modelId="{55B0A859-4BA8-4E96-B256-1D44B46CABB1}" type="pres">
      <dgm:prSet presAssocID="{B05E1AF2-EB38-431B-A161-47CAD1AE773F}" presName="compNode" presStyleCnt="0"/>
      <dgm:spPr/>
      <dgm:t>
        <a:bodyPr/>
        <a:lstStyle/>
        <a:p>
          <a:endParaRPr lang="zh-TW" altLang="en-US"/>
        </a:p>
      </dgm:t>
    </dgm:pt>
    <dgm:pt modelId="{4A2373B5-DC98-44D1-B3AD-1E3A934942FA}" type="pres">
      <dgm:prSet presAssocID="{B05E1AF2-EB38-431B-A161-47CAD1AE773F}" presName="dummyConnPt" presStyleCnt="0"/>
      <dgm:spPr/>
      <dgm:t>
        <a:bodyPr/>
        <a:lstStyle/>
        <a:p>
          <a:endParaRPr lang="zh-TW" altLang="en-US"/>
        </a:p>
      </dgm:t>
    </dgm:pt>
    <dgm:pt modelId="{82B9D4E5-E57C-456B-9DA1-9413FE4F5104}" type="pres">
      <dgm:prSet presAssocID="{B05E1AF2-EB38-431B-A161-47CAD1AE773F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D12551-D9AE-46CA-A6EC-9599C56BC363}" type="pres">
      <dgm:prSet presAssocID="{684A0A23-B4D4-49BD-B13D-E6A7B4394A2F}" presName="sibTrans" presStyleLbl="bgSibTrans2D1" presStyleIdx="9" presStyleCnt="11"/>
      <dgm:spPr/>
      <dgm:t>
        <a:bodyPr/>
        <a:lstStyle/>
        <a:p>
          <a:endParaRPr lang="zh-TW" altLang="en-US"/>
        </a:p>
      </dgm:t>
    </dgm:pt>
    <dgm:pt modelId="{BC7E1146-5525-494C-84E1-B82E21D61C65}" type="pres">
      <dgm:prSet presAssocID="{3452A5BA-8B6F-4867-9321-28DF562DF2E5}" presName="compNode" presStyleCnt="0"/>
      <dgm:spPr/>
      <dgm:t>
        <a:bodyPr/>
        <a:lstStyle/>
        <a:p>
          <a:endParaRPr lang="zh-TW" altLang="en-US"/>
        </a:p>
      </dgm:t>
    </dgm:pt>
    <dgm:pt modelId="{DFE4E36C-0037-4AF8-BE46-BC0459153A70}" type="pres">
      <dgm:prSet presAssocID="{3452A5BA-8B6F-4867-9321-28DF562DF2E5}" presName="dummyConnPt" presStyleCnt="0"/>
      <dgm:spPr/>
      <dgm:t>
        <a:bodyPr/>
        <a:lstStyle/>
        <a:p>
          <a:endParaRPr lang="zh-TW" altLang="en-US"/>
        </a:p>
      </dgm:t>
    </dgm:pt>
    <dgm:pt modelId="{9F936AF7-391B-458F-815B-5F4E80AC1AAF}" type="pres">
      <dgm:prSet presAssocID="{3452A5BA-8B6F-4867-9321-28DF562DF2E5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4C5529-7C30-4509-A222-5BD3E29F7593}" type="pres">
      <dgm:prSet presAssocID="{BFFE42F2-20C6-4616-A46E-134D774F0535}" presName="sibTrans" presStyleLbl="bgSibTrans2D1" presStyleIdx="10" presStyleCnt="11"/>
      <dgm:spPr/>
      <dgm:t>
        <a:bodyPr/>
        <a:lstStyle/>
        <a:p>
          <a:endParaRPr lang="zh-TW" altLang="en-US"/>
        </a:p>
      </dgm:t>
    </dgm:pt>
    <dgm:pt modelId="{B784619E-DEAB-45CD-9C56-4CF9DAEC5679}" type="pres">
      <dgm:prSet presAssocID="{9561A4A7-F102-438B-B087-359D4B963DBE}" presName="compNode" presStyleCnt="0"/>
      <dgm:spPr/>
      <dgm:t>
        <a:bodyPr/>
        <a:lstStyle/>
        <a:p>
          <a:endParaRPr lang="zh-TW" altLang="en-US"/>
        </a:p>
      </dgm:t>
    </dgm:pt>
    <dgm:pt modelId="{CC8598C3-8AA6-4E04-BEE0-7EA761F51A94}" type="pres">
      <dgm:prSet presAssocID="{9561A4A7-F102-438B-B087-359D4B963DBE}" presName="dummyConnPt" presStyleCnt="0"/>
      <dgm:spPr/>
      <dgm:t>
        <a:bodyPr/>
        <a:lstStyle/>
        <a:p>
          <a:endParaRPr lang="zh-TW" altLang="en-US"/>
        </a:p>
      </dgm:t>
    </dgm:pt>
    <dgm:pt modelId="{4B31EEFD-8EF6-4EAA-B2D0-FDB98273C428}" type="pres">
      <dgm:prSet presAssocID="{9561A4A7-F102-438B-B087-359D4B963DBE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F2FD46-56DE-45E4-8459-4A3B1525FE8E}" srcId="{41D86C82-793B-4AD0-9B09-7561086FFD49}" destId="{9A3A7768-2AB8-4550-993C-FA553A9E845C}" srcOrd="0" destOrd="0" parTransId="{56AC9488-E3F6-40F7-95BE-C23C206BDF5D}" sibTransId="{DE219F37-C7FB-49C7-9560-36A517092AC0}"/>
    <dgm:cxn modelId="{F99E538A-A344-4320-A0AE-36D018F5E498}" type="presOf" srcId="{B9FEE907-C72B-4D10-BC60-518C827799D8}" destId="{40BEC9CE-2994-4B2A-91F3-F10469DD6AA9}" srcOrd="0" destOrd="1" presId="urn:microsoft.com/office/officeart/2005/8/layout/bProcess4"/>
    <dgm:cxn modelId="{7484107B-2133-40C7-9C03-47E3E4926D49}" srcId="{B9983660-5653-4EF3-9A5F-15814E7B0A09}" destId="{7BC46417-9F4B-4B97-9EB9-BC0DC385DFAB}" srcOrd="0" destOrd="0" parTransId="{9B5D9863-6031-4CD7-88B6-CBED1C64AFA0}" sibTransId="{E11628EA-50DC-4911-82F0-D80AE6EE5E61}"/>
    <dgm:cxn modelId="{D2C00755-E791-4137-A600-21CBB462803A}" srcId="{41D86C82-793B-4AD0-9B09-7561086FFD49}" destId="{A1243764-09D5-46C4-9E9E-C89456CD8885}" srcOrd="1" destOrd="0" parTransId="{1BD2757F-E4FD-46F6-88D3-F2D9BDEE4D2C}" sibTransId="{C7963ACE-B828-4DD1-83B9-426F6A3E0543}"/>
    <dgm:cxn modelId="{6444F85D-AB9A-4EC8-B48C-4913BE0C9574}" type="presOf" srcId="{9561A4A7-F102-438B-B087-359D4B963DBE}" destId="{4B31EEFD-8EF6-4EAA-B2D0-FDB98273C428}" srcOrd="0" destOrd="0" presId="urn:microsoft.com/office/officeart/2005/8/layout/bProcess4"/>
    <dgm:cxn modelId="{A96EEE9F-5D52-4836-A316-BA167609BC97}" srcId="{3452A5BA-8B6F-4867-9321-28DF562DF2E5}" destId="{AD58891D-9C5B-4E89-9D22-6A2BD4EAEB27}" srcOrd="0" destOrd="0" parTransId="{47FC71C9-A2CE-4772-8DC7-404D4B68CBDE}" sibTransId="{7688E7FA-1C49-4443-95A1-86B6C0DED72F}"/>
    <dgm:cxn modelId="{F017D90B-FF98-4381-8B02-D4F8D82FF183}" srcId="{9561A4A7-F102-438B-B087-359D4B963DBE}" destId="{C87D6389-50DB-4E2C-88E4-38FA1A91B25C}" srcOrd="0" destOrd="0" parTransId="{9DAA1A51-1DFB-47C0-854E-CECFC1025096}" sibTransId="{8DC89FC0-7DBD-492B-AAE5-C60285DDFDCC}"/>
    <dgm:cxn modelId="{37AE7DCA-CFF0-435E-8550-C585577B9E99}" type="presOf" srcId="{B1F97F86-ED7A-4CEA-A30E-ACC66D69B25C}" destId="{5945845E-2866-4BA3-AD65-41853E848C10}" srcOrd="0" destOrd="1" presId="urn:microsoft.com/office/officeart/2005/8/layout/bProcess4"/>
    <dgm:cxn modelId="{5C22794F-18C8-4E20-8213-5340B726EEA4}" type="presOf" srcId="{9A3A7768-2AB8-4550-993C-FA553A9E845C}" destId="{8E67FB94-43AC-4A28-8FEE-5C5D42498705}" srcOrd="0" destOrd="0" presId="urn:microsoft.com/office/officeart/2005/8/layout/bProcess4"/>
    <dgm:cxn modelId="{FFD9C2FA-521E-44F8-8244-9D343B9EB6EA}" srcId="{41D86C82-793B-4AD0-9B09-7561086FFD49}" destId="{9561A4A7-F102-438B-B087-359D4B963DBE}" srcOrd="11" destOrd="0" parTransId="{0A789600-BA8B-4422-A52F-239BA5328489}" sibTransId="{5E63DCFC-F9AD-4968-A54B-4B94EEBA0CC1}"/>
    <dgm:cxn modelId="{F7897C51-FF23-4EDD-8F72-B4E8D1CDA7F6}" type="presOf" srcId="{DE219F37-C7FB-49C7-9560-36A517092AC0}" destId="{0DDE23AB-49FE-4B8B-AF29-D8D05EAAA4CB}" srcOrd="0" destOrd="0" presId="urn:microsoft.com/office/officeart/2005/8/layout/bProcess4"/>
    <dgm:cxn modelId="{B84E70C2-9032-4E31-B738-74A3F27A851B}" type="presOf" srcId="{277EDBF7-212F-4CA5-8192-D73B25A120F8}" destId="{6E3E3033-125C-488A-8E73-E9187A29CCB2}" srcOrd="0" destOrd="0" presId="urn:microsoft.com/office/officeart/2005/8/layout/bProcess4"/>
    <dgm:cxn modelId="{D17DF08F-45FD-4168-BCC9-3D6CFF8D210B}" type="presOf" srcId="{C87D6389-50DB-4E2C-88E4-38FA1A91B25C}" destId="{4B31EEFD-8EF6-4EAA-B2D0-FDB98273C428}" srcOrd="0" destOrd="1" presId="urn:microsoft.com/office/officeart/2005/8/layout/bProcess4"/>
    <dgm:cxn modelId="{7F1E5F0C-A37C-49DD-A303-8FADDE6F0260}" srcId="{9A3A7768-2AB8-4550-993C-FA553A9E845C}" destId="{611F9915-1623-4E83-B34A-C4670A6C4E55}" srcOrd="0" destOrd="0" parTransId="{24E5EB30-9A1E-4E5F-BF0B-1A18B74EF112}" sibTransId="{38588695-5828-42D5-B935-156FF6127E7F}"/>
    <dgm:cxn modelId="{F6489B2F-3F1E-444A-B9F9-795BEA37B7D8}" srcId="{41D86C82-793B-4AD0-9B09-7561086FFD49}" destId="{49BDCE5C-948B-4CC3-89E2-AE7AE010FCFC}" srcOrd="2" destOrd="0" parTransId="{49189129-0613-4650-A697-04D4A17DF4F1}" sibTransId="{33B9BBAC-1ABE-46A1-A192-2FA95FD0859C}"/>
    <dgm:cxn modelId="{D6F68B61-31BC-4CC0-B705-B74EE8144A80}" type="presOf" srcId="{7D36A399-5E05-4EB6-89D1-6D9231003B99}" destId="{9E40CCA4-0EB1-4737-BC99-843CB6E6A9AB}" srcOrd="0" destOrd="0" presId="urn:microsoft.com/office/officeart/2005/8/layout/bProcess4"/>
    <dgm:cxn modelId="{056F16DD-2B70-45A5-8687-1F494873774D}" srcId="{55441FF8-7B00-483A-96BB-94447E9938B5}" destId="{4A30ACAF-3536-4ED5-80EB-AC2F9F7B11B7}" srcOrd="0" destOrd="0" parTransId="{47F1468A-FDBE-4655-804E-2F0331278105}" sibTransId="{3FFB2E82-8C0D-46BD-B3DD-45B24CB9EF16}"/>
    <dgm:cxn modelId="{BB3EBC5B-80ED-4493-83BA-BD9285778B7A}" type="presOf" srcId="{B05E1AF2-EB38-431B-A161-47CAD1AE773F}" destId="{82B9D4E5-E57C-456B-9DA1-9413FE4F5104}" srcOrd="0" destOrd="0" presId="urn:microsoft.com/office/officeart/2005/8/layout/bProcess4"/>
    <dgm:cxn modelId="{4C24D175-4069-401F-A6C1-626E873AE41E}" srcId="{41D86C82-793B-4AD0-9B09-7561086FFD49}" destId="{85333D33-CEFD-4C7A-BBD9-B51CABCA5BB4}" srcOrd="4" destOrd="0" parTransId="{636B3357-BD59-45F1-9ED8-D6F6FAA23593}" sibTransId="{7D36A399-5E05-4EB6-89D1-6D9231003B99}"/>
    <dgm:cxn modelId="{325096D8-5334-484A-9297-24490D0221AF}" srcId="{41D86C82-793B-4AD0-9B09-7561086FFD49}" destId="{B9983660-5653-4EF3-9A5F-15814E7B0A09}" srcOrd="8" destOrd="0" parTransId="{ECF58A11-DF2B-4F32-B267-FC45D851E7B3}" sibTransId="{C0BB6FD3-4C4E-4753-898A-7B8381878C6F}"/>
    <dgm:cxn modelId="{43DBDA67-84EE-4C4F-8C26-BF28ED19AC1D}" type="presOf" srcId="{11438D73-D6A8-43C8-83BE-54F363919174}" destId="{1D90D55E-9262-45E6-BA5F-AB0DE9E385F9}" srcOrd="0" destOrd="0" presId="urn:microsoft.com/office/officeart/2005/8/layout/bProcess4"/>
    <dgm:cxn modelId="{5F45AD9A-8E36-4635-861F-96B33500C434}" type="presOf" srcId="{684A0A23-B4D4-49BD-B13D-E6A7B4394A2F}" destId="{CCD12551-D9AE-46CA-A6EC-9599C56BC363}" srcOrd="0" destOrd="0" presId="urn:microsoft.com/office/officeart/2005/8/layout/bProcess4"/>
    <dgm:cxn modelId="{1C99A436-59B7-4BE4-8770-A5B0DFA1C0C1}" type="presOf" srcId="{65881178-67AE-468D-A295-FAFBC1595FE5}" destId="{E9A3D955-682F-4DFB-A759-FA56DCA1E2C0}" srcOrd="0" destOrd="1" presId="urn:microsoft.com/office/officeart/2005/8/layout/bProcess4"/>
    <dgm:cxn modelId="{58F3F799-C31D-4E4D-A7FD-6360C9F1938D}" type="presOf" srcId="{7FA75CC8-5975-4858-88CE-69977271A2A3}" destId="{F2139372-1D61-49AC-977B-447853D8D349}" srcOrd="0" destOrd="0" presId="urn:microsoft.com/office/officeart/2005/8/layout/bProcess4"/>
    <dgm:cxn modelId="{4CF3ED65-2CD0-4302-8438-19B8BD230C72}" srcId="{41D86C82-793B-4AD0-9B09-7561086FFD49}" destId="{B651B1D0-9507-4D33-8C34-248072E04885}" srcOrd="5" destOrd="0" parTransId="{71DB1376-86AA-4E8F-A6CB-57476F826F59}" sibTransId="{7F47C461-F2E8-454D-9C40-BDD306DAB052}"/>
    <dgm:cxn modelId="{296C9C46-E6B3-4002-B67F-CB99469A6F13}" srcId="{41D86C82-793B-4AD0-9B09-7561086FFD49}" destId="{55441FF8-7B00-483A-96BB-94447E9938B5}" srcOrd="6" destOrd="0" parTransId="{A82D74F3-B1A6-4D02-A4A8-D81861F18CD7}" sibTransId="{277EDBF7-212F-4CA5-8192-D73B25A120F8}"/>
    <dgm:cxn modelId="{EBEDCBC1-171C-4233-A204-942D743C9B57}" type="presOf" srcId="{5E9E8716-1B69-40D9-963D-A4DAE977819B}" destId="{82B9D4E5-E57C-456B-9DA1-9413FE4F5104}" srcOrd="0" destOrd="1" presId="urn:microsoft.com/office/officeart/2005/8/layout/bProcess4"/>
    <dgm:cxn modelId="{F90A2787-FDAE-4322-8B26-A839C1F90A05}" type="presOf" srcId="{41D86C82-793B-4AD0-9B09-7561086FFD49}" destId="{B632F575-803E-44BA-9622-F9CE5CEAAA9F}" srcOrd="0" destOrd="0" presId="urn:microsoft.com/office/officeart/2005/8/layout/bProcess4"/>
    <dgm:cxn modelId="{8D537D31-B7B4-4624-9A20-750F2CAC8B1A}" type="presOf" srcId="{23E80C6B-4DC0-4F99-B1AB-1D5359D867C8}" destId="{C79FE846-A6B2-4FE6-A552-9CF41FD4E686}" srcOrd="0" destOrd="0" presId="urn:microsoft.com/office/officeart/2005/8/layout/bProcess4"/>
    <dgm:cxn modelId="{7E965A61-1C71-44BC-A5F3-3BFB714C5C26}" srcId="{C32447A9-A311-4D21-911D-5AAB0A70ACCC}" destId="{B9FEE907-C72B-4D10-BC60-518C827799D8}" srcOrd="0" destOrd="0" parTransId="{CA74EF70-715F-435C-A28B-FDA020A0AC93}" sibTransId="{C3AA7AD1-F45D-425E-A857-67F5F19F102F}"/>
    <dgm:cxn modelId="{21F3EAF4-59CD-4CEB-BB96-D945198097D6}" srcId="{41D86C82-793B-4AD0-9B09-7561086FFD49}" destId="{B05E1AF2-EB38-431B-A161-47CAD1AE773F}" srcOrd="9" destOrd="0" parTransId="{1CDF4CE3-A03C-4D20-B199-0D2BEA32B6EA}" sibTransId="{684A0A23-B4D4-49BD-B13D-E6A7B4394A2F}"/>
    <dgm:cxn modelId="{209D5E4D-C2FA-4356-86A9-8DE9D4104F49}" type="presOf" srcId="{AD58891D-9C5B-4E89-9D22-6A2BD4EAEB27}" destId="{9F936AF7-391B-458F-815B-5F4E80AC1AAF}" srcOrd="0" destOrd="1" presId="urn:microsoft.com/office/officeart/2005/8/layout/bProcess4"/>
    <dgm:cxn modelId="{D9E3CC7E-99E8-4415-B147-CDDC6D62F202}" type="presOf" srcId="{C7963ACE-B828-4DD1-83B9-426F6A3E0543}" destId="{A39C49F8-8E64-4AD1-8399-EFF5C3EE5198}" srcOrd="0" destOrd="0" presId="urn:microsoft.com/office/officeart/2005/8/layout/bProcess4"/>
    <dgm:cxn modelId="{22EBD2A1-5ABB-49F3-8878-B2727A1BAAA9}" srcId="{41D86C82-793B-4AD0-9B09-7561086FFD49}" destId="{C32447A9-A311-4D21-911D-5AAB0A70ACCC}" srcOrd="7" destOrd="0" parTransId="{B853DADD-A98D-449B-BF37-841D05853412}" sibTransId="{7FA75CC8-5975-4858-88CE-69977271A2A3}"/>
    <dgm:cxn modelId="{C1F358FF-22E2-4391-9C01-7FC23CA1CC58}" srcId="{A1243764-09D5-46C4-9E9E-C89456CD8885}" destId="{B1F97F86-ED7A-4CEA-A30E-ACC66D69B25C}" srcOrd="0" destOrd="0" parTransId="{C8B36CCD-A6F5-4533-BFEC-2CBA7C55CE3A}" sibTransId="{2B24DFA2-D38E-4F77-99EE-B18D4B563458}"/>
    <dgm:cxn modelId="{897DBFEA-42DA-4CC9-A7C3-9D04937E9225}" type="presOf" srcId="{B651B1D0-9507-4D33-8C34-248072E04885}" destId="{63CE853B-054C-4025-A80D-F5F9382EA458}" srcOrd="0" destOrd="0" presId="urn:microsoft.com/office/officeart/2005/8/layout/bProcess4"/>
    <dgm:cxn modelId="{ABE8F075-CB1C-45E3-BFDE-9EC2B7AF5080}" type="presOf" srcId="{33B9BBAC-1ABE-46A1-A192-2FA95FD0859C}" destId="{9F8DDB39-F900-4C87-BFFD-B46F7F126DC6}" srcOrd="0" destOrd="0" presId="urn:microsoft.com/office/officeart/2005/8/layout/bProcess4"/>
    <dgm:cxn modelId="{878C4AE7-B306-4085-A794-30AA306D5CD2}" type="presOf" srcId="{BFFE42F2-20C6-4616-A46E-134D774F0535}" destId="{634C5529-7C30-4509-A222-5BD3E29F7593}" srcOrd="0" destOrd="0" presId="urn:microsoft.com/office/officeart/2005/8/layout/bProcess4"/>
    <dgm:cxn modelId="{87B9DBA8-952E-4C67-ABAC-880722E68A75}" type="presOf" srcId="{5C156925-6F00-45CE-9540-44DB6740A320}" destId="{C79FE846-A6B2-4FE6-A552-9CF41FD4E686}" srcOrd="0" destOrd="1" presId="urn:microsoft.com/office/officeart/2005/8/layout/bProcess4"/>
    <dgm:cxn modelId="{A3E44E65-C1C4-44B8-B541-A098BAFD9973}" type="presOf" srcId="{A1243764-09D5-46C4-9E9E-C89456CD8885}" destId="{5945845E-2866-4BA3-AD65-41853E848C10}" srcOrd="0" destOrd="0" presId="urn:microsoft.com/office/officeart/2005/8/layout/bProcess4"/>
    <dgm:cxn modelId="{58E55D51-3C2B-481D-9417-16AB3D266BEE}" type="presOf" srcId="{55441FF8-7B00-483A-96BB-94447E9938B5}" destId="{B12A0265-4363-4CEF-A71E-E3ACD2B24B6D}" srcOrd="0" destOrd="0" presId="urn:microsoft.com/office/officeart/2005/8/layout/bProcess4"/>
    <dgm:cxn modelId="{691D9ED2-3D0D-4AA4-BE16-5599F92B775D}" type="presOf" srcId="{C0BB6FD3-4C4E-4753-898A-7B8381878C6F}" destId="{90FF5CA1-293C-452A-B3B5-DAE74CAA6A4C}" srcOrd="0" destOrd="0" presId="urn:microsoft.com/office/officeart/2005/8/layout/bProcess4"/>
    <dgm:cxn modelId="{26B6C414-8CBD-4883-8DF1-1478EB889BF4}" srcId="{85333D33-CEFD-4C7A-BBD9-B51CABCA5BB4}" destId="{65881178-67AE-468D-A295-FAFBC1595FE5}" srcOrd="0" destOrd="0" parTransId="{FE27A204-459A-46BB-9D10-E6D41E46926D}" sibTransId="{62F66D62-E983-4ADE-8F65-2521AFAD73BD}"/>
    <dgm:cxn modelId="{2F4E9D12-BFB0-40F0-983D-279CA6C5D2BB}" type="presOf" srcId="{7F47C461-F2E8-454D-9C40-BDD306DAB052}" destId="{40FF0BC6-1825-43F6-8753-075557E1DE7A}" srcOrd="0" destOrd="0" presId="urn:microsoft.com/office/officeart/2005/8/layout/bProcess4"/>
    <dgm:cxn modelId="{C56F1D0C-20D9-4CA2-A9B5-6DA463F0FC7E}" type="presOf" srcId="{97FEC102-5D47-4936-B538-D59801E8FEBF}" destId="{63CE853B-054C-4025-A80D-F5F9382EA458}" srcOrd="0" destOrd="1" presId="urn:microsoft.com/office/officeart/2005/8/layout/bProcess4"/>
    <dgm:cxn modelId="{326715B5-4CDC-46EF-9C18-5AE5F9CEF7B2}" type="presOf" srcId="{85333D33-CEFD-4C7A-BBD9-B51CABCA5BB4}" destId="{E9A3D955-682F-4DFB-A759-FA56DCA1E2C0}" srcOrd="0" destOrd="0" presId="urn:microsoft.com/office/officeart/2005/8/layout/bProcess4"/>
    <dgm:cxn modelId="{0EFD2DF0-B304-4750-B71D-F9B68ACCD0C9}" srcId="{41D86C82-793B-4AD0-9B09-7561086FFD49}" destId="{23E80C6B-4DC0-4F99-B1AB-1D5359D867C8}" srcOrd="3" destOrd="0" parTransId="{4B58AC73-BF9E-49AC-BEC8-42D3F5AC4BF2}" sibTransId="{11438D73-D6A8-43C8-83BE-54F363919174}"/>
    <dgm:cxn modelId="{BE45F103-DBCF-4921-945E-0E01FE18AD83}" type="presOf" srcId="{4A30ACAF-3536-4ED5-80EB-AC2F9F7B11B7}" destId="{B12A0265-4363-4CEF-A71E-E3ACD2B24B6D}" srcOrd="0" destOrd="1" presId="urn:microsoft.com/office/officeart/2005/8/layout/bProcess4"/>
    <dgm:cxn modelId="{CDBDF1F1-5A56-4F33-91A7-C873A679811D}" type="presOf" srcId="{611F9915-1623-4E83-B34A-C4670A6C4E55}" destId="{8E67FB94-43AC-4A28-8FEE-5C5D42498705}" srcOrd="0" destOrd="1" presId="urn:microsoft.com/office/officeart/2005/8/layout/bProcess4"/>
    <dgm:cxn modelId="{0FF0641F-52F2-4C36-825F-452285B5BFC9}" type="presOf" srcId="{B9983660-5653-4EF3-9A5F-15814E7B0A09}" destId="{95427355-1345-4A5E-8C1F-1249A1B05922}" srcOrd="0" destOrd="0" presId="urn:microsoft.com/office/officeart/2005/8/layout/bProcess4"/>
    <dgm:cxn modelId="{75EA3A66-7E1D-4E31-974E-CE15D31E0344}" srcId="{B05E1AF2-EB38-431B-A161-47CAD1AE773F}" destId="{5E9E8716-1B69-40D9-963D-A4DAE977819B}" srcOrd="0" destOrd="0" parTransId="{47E3C842-F699-4DA7-8D3F-D835FECBD99E}" sibTransId="{E6985BEE-D621-4E82-A550-DB40C3975B9D}"/>
    <dgm:cxn modelId="{CF4C2D62-9037-4D59-BFF1-B6C7C5434DE0}" type="presOf" srcId="{C32447A9-A311-4D21-911D-5AAB0A70ACCC}" destId="{40BEC9CE-2994-4B2A-91F3-F10469DD6AA9}" srcOrd="0" destOrd="0" presId="urn:microsoft.com/office/officeart/2005/8/layout/bProcess4"/>
    <dgm:cxn modelId="{72A5839A-D472-46F0-B2ED-9F2ED4BF8BAE}" type="presOf" srcId="{3452A5BA-8B6F-4867-9321-28DF562DF2E5}" destId="{9F936AF7-391B-458F-815B-5F4E80AC1AAF}" srcOrd="0" destOrd="0" presId="urn:microsoft.com/office/officeart/2005/8/layout/bProcess4"/>
    <dgm:cxn modelId="{E8C3959B-BE58-42E7-9C88-1606C2AF70CF}" srcId="{B651B1D0-9507-4D33-8C34-248072E04885}" destId="{97FEC102-5D47-4936-B538-D59801E8FEBF}" srcOrd="0" destOrd="0" parTransId="{55231A14-2C38-436B-ADE0-9ADF6EE82D15}" sibTransId="{C3A97138-1CC5-4DB1-B40A-6465DAD8543D}"/>
    <dgm:cxn modelId="{01804288-7CE8-4A10-9130-A94624B82A0D}" srcId="{41D86C82-793B-4AD0-9B09-7561086FFD49}" destId="{3452A5BA-8B6F-4867-9321-28DF562DF2E5}" srcOrd="10" destOrd="0" parTransId="{A39F995A-E529-4362-A119-D1363757CF91}" sibTransId="{BFFE42F2-20C6-4616-A46E-134D774F0535}"/>
    <dgm:cxn modelId="{7FDD0E5B-99DD-4799-A7E4-0E436E16AD1A}" type="presOf" srcId="{AD51117C-2A6D-48AA-9F00-88143C6D7EE1}" destId="{6BCDF3B1-FC43-43BF-9D95-65635DFB91DB}" srcOrd="0" destOrd="1" presId="urn:microsoft.com/office/officeart/2005/8/layout/bProcess4"/>
    <dgm:cxn modelId="{75960865-2DEF-441B-BBCA-D5AB6945C293}" type="presOf" srcId="{49BDCE5C-948B-4CC3-89E2-AE7AE010FCFC}" destId="{6BCDF3B1-FC43-43BF-9D95-65635DFB91DB}" srcOrd="0" destOrd="0" presId="urn:microsoft.com/office/officeart/2005/8/layout/bProcess4"/>
    <dgm:cxn modelId="{CF73F2BF-E0DE-488D-80EB-B48D7825FA04}" type="presOf" srcId="{7BC46417-9F4B-4B97-9EB9-BC0DC385DFAB}" destId="{95427355-1345-4A5E-8C1F-1249A1B05922}" srcOrd="0" destOrd="1" presId="urn:microsoft.com/office/officeart/2005/8/layout/bProcess4"/>
    <dgm:cxn modelId="{860FC123-04CA-4A85-80A2-4E00440C2B7F}" srcId="{49BDCE5C-948B-4CC3-89E2-AE7AE010FCFC}" destId="{AD51117C-2A6D-48AA-9F00-88143C6D7EE1}" srcOrd="0" destOrd="0" parTransId="{52C6FB1B-CC67-46AC-A633-CA91973CC9D9}" sibTransId="{947C1287-8282-46A0-9DAE-D366E03BA71A}"/>
    <dgm:cxn modelId="{C5CA0B69-470F-4039-876E-49CE30CE79A9}" srcId="{23E80C6B-4DC0-4F99-B1AB-1D5359D867C8}" destId="{5C156925-6F00-45CE-9540-44DB6740A320}" srcOrd="0" destOrd="0" parTransId="{AE3CCC63-5FA2-4BF9-A957-A340C1E5C65E}" sibTransId="{18EA9A88-C831-43A9-88E3-85311D76D803}"/>
    <dgm:cxn modelId="{8143FE37-73F4-4E92-9E73-12B806538AFA}" type="presParOf" srcId="{B632F575-803E-44BA-9622-F9CE5CEAAA9F}" destId="{05FAA160-9EDC-4F7A-8ED2-5DAAA23B82A2}" srcOrd="0" destOrd="0" presId="urn:microsoft.com/office/officeart/2005/8/layout/bProcess4"/>
    <dgm:cxn modelId="{6FB1C2AF-3BBA-472F-A161-8EC786397F46}" type="presParOf" srcId="{05FAA160-9EDC-4F7A-8ED2-5DAAA23B82A2}" destId="{BAEE28B3-D2FF-4275-ABF8-464974523529}" srcOrd="0" destOrd="0" presId="urn:microsoft.com/office/officeart/2005/8/layout/bProcess4"/>
    <dgm:cxn modelId="{A5D0876A-E1E6-48C8-9A73-D2FC78E26EF2}" type="presParOf" srcId="{05FAA160-9EDC-4F7A-8ED2-5DAAA23B82A2}" destId="{8E67FB94-43AC-4A28-8FEE-5C5D42498705}" srcOrd="1" destOrd="0" presId="urn:microsoft.com/office/officeart/2005/8/layout/bProcess4"/>
    <dgm:cxn modelId="{1B8B9514-2836-44A6-AE77-D4EBC06E92D9}" type="presParOf" srcId="{B632F575-803E-44BA-9622-F9CE5CEAAA9F}" destId="{0DDE23AB-49FE-4B8B-AF29-D8D05EAAA4CB}" srcOrd="1" destOrd="0" presId="urn:microsoft.com/office/officeart/2005/8/layout/bProcess4"/>
    <dgm:cxn modelId="{D5844D3F-14C4-4F17-8E08-6E28AA10F752}" type="presParOf" srcId="{B632F575-803E-44BA-9622-F9CE5CEAAA9F}" destId="{61639D4E-848D-499C-ABDE-3B43B4E0D544}" srcOrd="2" destOrd="0" presId="urn:microsoft.com/office/officeart/2005/8/layout/bProcess4"/>
    <dgm:cxn modelId="{77A0FC0B-A520-4507-BDB6-1BC54D2D7A5B}" type="presParOf" srcId="{61639D4E-848D-499C-ABDE-3B43B4E0D544}" destId="{1431367F-6CC2-4890-A0F0-7E0C2BCBC0E3}" srcOrd="0" destOrd="0" presId="urn:microsoft.com/office/officeart/2005/8/layout/bProcess4"/>
    <dgm:cxn modelId="{5DCCB449-7338-481C-9C87-3794ADEE1A1A}" type="presParOf" srcId="{61639D4E-848D-499C-ABDE-3B43B4E0D544}" destId="{5945845E-2866-4BA3-AD65-41853E848C10}" srcOrd="1" destOrd="0" presId="urn:microsoft.com/office/officeart/2005/8/layout/bProcess4"/>
    <dgm:cxn modelId="{876BE54F-AA6F-438D-9730-1FDAD8335F5F}" type="presParOf" srcId="{B632F575-803E-44BA-9622-F9CE5CEAAA9F}" destId="{A39C49F8-8E64-4AD1-8399-EFF5C3EE5198}" srcOrd="3" destOrd="0" presId="urn:microsoft.com/office/officeart/2005/8/layout/bProcess4"/>
    <dgm:cxn modelId="{B084F494-1691-4440-AFB4-7D56B5E8B736}" type="presParOf" srcId="{B632F575-803E-44BA-9622-F9CE5CEAAA9F}" destId="{F43D9C95-6CA0-4C7F-990E-C029E2FDDA7A}" srcOrd="4" destOrd="0" presId="urn:microsoft.com/office/officeart/2005/8/layout/bProcess4"/>
    <dgm:cxn modelId="{EE86B666-2419-4942-B55C-8853D11DAF2C}" type="presParOf" srcId="{F43D9C95-6CA0-4C7F-990E-C029E2FDDA7A}" destId="{56580739-4F80-40ED-83F5-1B77BA994687}" srcOrd="0" destOrd="0" presId="urn:microsoft.com/office/officeart/2005/8/layout/bProcess4"/>
    <dgm:cxn modelId="{C27912A0-006A-4172-98FF-D8635776C006}" type="presParOf" srcId="{F43D9C95-6CA0-4C7F-990E-C029E2FDDA7A}" destId="{6BCDF3B1-FC43-43BF-9D95-65635DFB91DB}" srcOrd="1" destOrd="0" presId="urn:microsoft.com/office/officeart/2005/8/layout/bProcess4"/>
    <dgm:cxn modelId="{9343BC38-D0ED-4822-88C3-EF3CC1111872}" type="presParOf" srcId="{B632F575-803E-44BA-9622-F9CE5CEAAA9F}" destId="{9F8DDB39-F900-4C87-BFFD-B46F7F126DC6}" srcOrd="5" destOrd="0" presId="urn:microsoft.com/office/officeart/2005/8/layout/bProcess4"/>
    <dgm:cxn modelId="{C4D272D6-FD5B-4997-95EA-FA2EFC0F18C7}" type="presParOf" srcId="{B632F575-803E-44BA-9622-F9CE5CEAAA9F}" destId="{6CF1D1DD-3AC7-45BD-B831-0C585A40535E}" srcOrd="6" destOrd="0" presId="urn:microsoft.com/office/officeart/2005/8/layout/bProcess4"/>
    <dgm:cxn modelId="{C009F9C1-14B4-466D-83F9-58EF9369A514}" type="presParOf" srcId="{6CF1D1DD-3AC7-45BD-B831-0C585A40535E}" destId="{D1C1D28A-D375-4904-9DBD-49546127D858}" srcOrd="0" destOrd="0" presId="urn:microsoft.com/office/officeart/2005/8/layout/bProcess4"/>
    <dgm:cxn modelId="{3DA57AAE-F137-44E8-9E93-35EB39C12595}" type="presParOf" srcId="{6CF1D1DD-3AC7-45BD-B831-0C585A40535E}" destId="{C79FE846-A6B2-4FE6-A552-9CF41FD4E686}" srcOrd="1" destOrd="0" presId="urn:microsoft.com/office/officeart/2005/8/layout/bProcess4"/>
    <dgm:cxn modelId="{ABFB65A9-3579-466C-BF38-7FF775924763}" type="presParOf" srcId="{B632F575-803E-44BA-9622-F9CE5CEAAA9F}" destId="{1D90D55E-9262-45E6-BA5F-AB0DE9E385F9}" srcOrd="7" destOrd="0" presId="urn:microsoft.com/office/officeart/2005/8/layout/bProcess4"/>
    <dgm:cxn modelId="{668C7A6A-2D7C-4114-8265-6151DF1F2E4D}" type="presParOf" srcId="{B632F575-803E-44BA-9622-F9CE5CEAAA9F}" destId="{107399A6-A28B-4997-A493-C3C14AE451B3}" srcOrd="8" destOrd="0" presId="urn:microsoft.com/office/officeart/2005/8/layout/bProcess4"/>
    <dgm:cxn modelId="{C63F837A-A938-4260-97F7-E6A2976CEB29}" type="presParOf" srcId="{107399A6-A28B-4997-A493-C3C14AE451B3}" destId="{2BC2E643-A04A-4DE4-985E-8E017C6E3B3F}" srcOrd="0" destOrd="0" presId="urn:microsoft.com/office/officeart/2005/8/layout/bProcess4"/>
    <dgm:cxn modelId="{DF87F877-717B-45AE-8E4A-85F58D4C696E}" type="presParOf" srcId="{107399A6-A28B-4997-A493-C3C14AE451B3}" destId="{E9A3D955-682F-4DFB-A759-FA56DCA1E2C0}" srcOrd="1" destOrd="0" presId="urn:microsoft.com/office/officeart/2005/8/layout/bProcess4"/>
    <dgm:cxn modelId="{E2D3F62B-FE6F-4560-9424-7A0040D5D3E2}" type="presParOf" srcId="{B632F575-803E-44BA-9622-F9CE5CEAAA9F}" destId="{9E40CCA4-0EB1-4737-BC99-843CB6E6A9AB}" srcOrd="9" destOrd="0" presId="urn:microsoft.com/office/officeart/2005/8/layout/bProcess4"/>
    <dgm:cxn modelId="{057573D1-8056-44F8-9679-D8BCFDC32ADD}" type="presParOf" srcId="{B632F575-803E-44BA-9622-F9CE5CEAAA9F}" destId="{E793817E-2C7E-4796-9D42-799A4BC83458}" srcOrd="10" destOrd="0" presId="urn:microsoft.com/office/officeart/2005/8/layout/bProcess4"/>
    <dgm:cxn modelId="{F49FB160-865A-4A24-BEA7-63F81EB72970}" type="presParOf" srcId="{E793817E-2C7E-4796-9D42-799A4BC83458}" destId="{C5D4143A-CA63-4481-AA41-BA42A0C8BBC7}" srcOrd="0" destOrd="0" presId="urn:microsoft.com/office/officeart/2005/8/layout/bProcess4"/>
    <dgm:cxn modelId="{5C793FA4-FF42-4E01-B3C7-91B2023C68CE}" type="presParOf" srcId="{E793817E-2C7E-4796-9D42-799A4BC83458}" destId="{63CE853B-054C-4025-A80D-F5F9382EA458}" srcOrd="1" destOrd="0" presId="urn:microsoft.com/office/officeart/2005/8/layout/bProcess4"/>
    <dgm:cxn modelId="{6F426E5E-DE8B-4FC7-AD8B-F346491118F4}" type="presParOf" srcId="{B632F575-803E-44BA-9622-F9CE5CEAAA9F}" destId="{40FF0BC6-1825-43F6-8753-075557E1DE7A}" srcOrd="11" destOrd="0" presId="urn:microsoft.com/office/officeart/2005/8/layout/bProcess4"/>
    <dgm:cxn modelId="{03CAAD81-339D-4B44-AA7A-D3E37E79D16E}" type="presParOf" srcId="{B632F575-803E-44BA-9622-F9CE5CEAAA9F}" destId="{C8421205-9FC2-4D95-A2E6-DE0ED8A68531}" srcOrd="12" destOrd="0" presId="urn:microsoft.com/office/officeart/2005/8/layout/bProcess4"/>
    <dgm:cxn modelId="{4FE17081-5EFC-4276-AEC4-CBB13333FA84}" type="presParOf" srcId="{C8421205-9FC2-4D95-A2E6-DE0ED8A68531}" destId="{21C4A573-BF94-46EF-A8C0-BA80543FF0EC}" srcOrd="0" destOrd="0" presId="urn:microsoft.com/office/officeart/2005/8/layout/bProcess4"/>
    <dgm:cxn modelId="{4514B333-4E80-46AF-A406-2A1E0C0E5EA0}" type="presParOf" srcId="{C8421205-9FC2-4D95-A2E6-DE0ED8A68531}" destId="{B12A0265-4363-4CEF-A71E-E3ACD2B24B6D}" srcOrd="1" destOrd="0" presId="urn:microsoft.com/office/officeart/2005/8/layout/bProcess4"/>
    <dgm:cxn modelId="{1363639F-793B-4DC2-A3FA-38572F8E2403}" type="presParOf" srcId="{B632F575-803E-44BA-9622-F9CE5CEAAA9F}" destId="{6E3E3033-125C-488A-8E73-E9187A29CCB2}" srcOrd="13" destOrd="0" presId="urn:microsoft.com/office/officeart/2005/8/layout/bProcess4"/>
    <dgm:cxn modelId="{601B2353-A43B-4DD3-B013-84CBBF8C9B4E}" type="presParOf" srcId="{B632F575-803E-44BA-9622-F9CE5CEAAA9F}" destId="{D4301207-8846-42E2-AC02-6E01376152D2}" srcOrd="14" destOrd="0" presId="urn:microsoft.com/office/officeart/2005/8/layout/bProcess4"/>
    <dgm:cxn modelId="{7DB79025-E1EE-4676-893C-6873FB344D28}" type="presParOf" srcId="{D4301207-8846-42E2-AC02-6E01376152D2}" destId="{D4D89D52-CBF7-4954-9579-59A8E205E80D}" srcOrd="0" destOrd="0" presId="urn:microsoft.com/office/officeart/2005/8/layout/bProcess4"/>
    <dgm:cxn modelId="{16021D50-B458-49C8-8AF5-23761879A692}" type="presParOf" srcId="{D4301207-8846-42E2-AC02-6E01376152D2}" destId="{40BEC9CE-2994-4B2A-91F3-F10469DD6AA9}" srcOrd="1" destOrd="0" presId="urn:microsoft.com/office/officeart/2005/8/layout/bProcess4"/>
    <dgm:cxn modelId="{DF43A68D-8286-4F44-AF9F-550F1112C8FC}" type="presParOf" srcId="{B632F575-803E-44BA-9622-F9CE5CEAAA9F}" destId="{F2139372-1D61-49AC-977B-447853D8D349}" srcOrd="15" destOrd="0" presId="urn:microsoft.com/office/officeart/2005/8/layout/bProcess4"/>
    <dgm:cxn modelId="{3472D01E-5FEE-41D8-9784-CF68EBEBFFFC}" type="presParOf" srcId="{B632F575-803E-44BA-9622-F9CE5CEAAA9F}" destId="{FCEDA8A8-0DC5-4496-8B0D-D7A1061253FA}" srcOrd="16" destOrd="0" presId="urn:microsoft.com/office/officeart/2005/8/layout/bProcess4"/>
    <dgm:cxn modelId="{15771EC8-6B8A-4717-82D8-E2E7F4C15808}" type="presParOf" srcId="{FCEDA8A8-0DC5-4496-8B0D-D7A1061253FA}" destId="{8AC398F1-C02D-4C7B-91FE-9DC8E1378711}" srcOrd="0" destOrd="0" presId="urn:microsoft.com/office/officeart/2005/8/layout/bProcess4"/>
    <dgm:cxn modelId="{F547E0C0-5375-4C00-A51D-738BED7074A9}" type="presParOf" srcId="{FCEDA8A8-0DC5-4496-8B0D-D7A1061253FA}" destId="{95427355-1345-4A5E-8C1F-1249A1B05922}" srcOrd="1" destOrd="0" presId="urn:microsoft.com/office/officeart/2005/8/layout/bProcess4"/>
    <dgm:cxn modelId="{BD7A40C0-BE7C-495E-A6AC-76503CEEB37C}" type="presParOf" srcId="{B632F575-803E-44BA-9622-F9CE5CEAAA9F}" destId="{90FF5CA1-293C-452A-B3B5-DAE74CAA6A4C}" srcOrd="17" destOrd="0" presId="urn:microsoft.com/office/officeart/2005/8/layout/bProcess4"/>
    <dgm:cxn modelId="{51DEBB1E-9B4E-42EC-9DB2-2BAD6F1B89D8}" type="presParOf" srcId="{B632F575-803E-44BA-9622-F9CE5CEAAA9F}" destId="{55B0A859-4BA8-4E96-B256-1D44B46CABB1}" srcOrd="18" destOrd="0" presId="urn:microsoft.com/office/officeart/2005/8/layout/bProcess4"/>
    <dgm:cxn modelId="{5D6684AC-3886-445C-BFDC-595B15949AEA}" type="presParOf" srcId="{55B0A859-4BA8-4E96-B256-1D44B46CABB1}" destId="{4A2373B5-DC98-44D1-B3AD-1E3A934942FA}" srcOrd="0" destOrd="0" presId="urn:microsoft.com/office/officeart/2005/8/layout/bProcess4"/>
    <dgm:cxn modelId="{69862D13-F0FA-47DB-A2B6-CD3F758FC472}" type="presParOf" srcId="{55B0A859-4BA8-4E96-B256-1D44B46CABB1}" destId="{82B9D4E5-E57C-456B-9DA1-9413FE4F5104}" srcOrd="1" destOrd="0" presId="urn:microsoft.com/office/officeart/2005/8/layout/bProcess4"/>
    <dgm:cxn modelId="{C49FBD69-98FE-4B4F-9E44-65BF7E694BAF}" type="presParOf" srcId="{B632F575-803E-44BA-9622-F9CE5CEAAA9F}" destId="{CCD12551-D9AE-46CA-A6EC-9599C56BC363}" srcOrd="19" destOrd="0" presId="urn:microsoft.com/office/officeart/2005/8/layout/bProcess4"/>
    <dgm:cxn modelId="{4118E6E7-285D-49FC-9FF7-466E78738EF1}" type="presParOf" srcId="{B632F575-803E-44BA-9622-F9CE5CEAAA9F}" destId="{BC7E1146-5525-494C-84E1-B82E21D61C65}" srcOrd="20" destOrd="0" presId="urn:microsoft.com/office/officeart/2005/8/layout/bProcess4"/>
    <dgm:cxn modelId="{0C1583CF-E6EA-453E-A161-C0E63C013955}" type="presParOf" srcId="{BC7E1146-5525-494C-84E1-B82E21D61C65}" destId="{DFE4E36C-0037-4AF8-BE46-BC0459153A70}" srcOrd="0" destOrd="0" presId="urn:microsoft.com/office/officeart/2005/8/layout/bProcess4"/>
    <dgm:cxn modelId="{E90E1073-2A46-40DC-AB04-4B40EE7B505C}" type="presParOf" srcId="{BC7E1146-5525-494C-84E1-B82E21D61C65}" destId="{9F936AF7-391B-458F-815B-5F4E80AC1AAF}" srcOrd="1" destOrd="0" presId="urn:microsoft.com/office/officeart/2005/8/layout/bProcess4"/>
    <dgm:cxn modelId="{13356005-CF1C-42C2-A4E0-F508CE8FEE79}" type="presParOf" srcId="{B632F575-803E-44BA-9622-F9CE5CEAAA9F}" destId="{634C5529-7C30-4509-A222-5BD3E29F7593}" srcOrd="21" destOrd="0" presId="urn:microsoft.com/office/officeart/2005/8/layout/bProcess4"/>
    <dgm:cxn modelId="{71C45F4A-C2D2-4B99-94E0-DD68AF01C78D}" type="presParOf" srcId="{B632F575-803E-44BA-9622-F9CE5CEAAA9F}" destId="{B784619E-DEAB-45CD-9C56-4CF9DAEC5679}" srcOrd="22" destOrd="0" presId="urn:microsoft.com/office/officeart/2005/8/layout/bProcess4"/>
    <dgm:cxn modelId="{FF3BBA87-FA90-44AC-9A26-EA05AF47CC1D}" type="presParOf" srcId="{B784619E-DEAB-45CD-9C56-4CF9DAEC5679}" destId="{CC8598C3-8AA6-4E04-BEE0-7EA761F51A94}" srcOrd="0" destOrd="0" presId="urn:microsoft.com/office/officeart/2005/8/layout/bProcess4"/>
    <dgm:cxn modelId="{1B9A7BD1-C02D-46B4-A0C5-6E654632152B}" type="presParOf" srcId="{B784619E-DEAB-45CD-9C56-4CF9DAEC5679}" destId="{4B31EEFD-8EF6-4EAA-B2D0-FDB98273C42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AC12B1-DEFB-4399-879B-050559ED35F8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</dgm:pt>
    <dgm:pt modelId="{C25E4D32-09F7-44BA-BB4D-740ED38B88E1}">
      <dgm:prSet phldrT="[文字]" custT="1"/>
      <dgm:spPr/>
      <dgm:t>
        <a:bodyPr/>
        <a:lstStyle/>
        <a:p>
          <a:r>
            <a:rPr lang="zh-TW" altLang="en-US" sz="2000" b="1" dirty="0" smtClean="0"/>
            <a:t>傳輸媒介</a:t>
          </a:r>
          <a:endParaRPr lang="zh-TW" altLang="en-US" sz="2000" b="1" dirty="0"/>
        </a:p>
      </dgm:t>
    </dgm:pt>
    <dgm:pt modelId="{48FA57FD-CE9A-41E4-8AF0-E0B334B7822E}" type="parTrans" cxnId="{3ADC5CF7-1875-4038-8E87-09DD2AE7B8FC}">
      <dgm:prSet/>
      <dgm:spPr/>
      <dgm:t>
        <a:bodyPr/>
        <a:lstStyle/>
        <a:p>
          <a:endParaRPr lang="zh-TW" altLang="en-US" sz="4400" b="1"/>
        </a:p>
      </dgm:t>
    </dgm:pt>
    <dgm:pt modelId="{63BD2F13-4400-4CB5-942E-9EE4C5642226}" type="sibTrans" cxnId="{3ADC5CF7-1875-4038-8E87-09DD2AE7B8FC}">
      <dgm:prSet/>
      <dgm:spPr/>
      <dgm:t>
        <a:bodyPr/>
        <a:lstStyle/>
        <a:p>
          <a:endParaRPr lang="zh-TW" altLang="en-US" sz="4400" b="1"/>
        </a:p>
      </dgm:t>
    </dgm:pt>
    <dgm:pt modelId="{06F6E8A2-B20C-43D5-81BC-C34CA92F5CD3}">
      <dgm:prSet phldrT="[文字]" custT="1"/>
      <dgm:spPr/>
      <dgm:t>
        <a:bodyPr/>
        <a:lstStyle/>
        <a:p>
          <a:r>
            <a:rPr lang="zh-TW" altLang="en-US" sz="2000" b="1" dirty="0" smtClean="0"/>
            <a:t>傳速速度</a:t>
          </a:r>
          <a:endParaRPr lang="zh-TW" altLang="en-US" sz="2000" b="1" dirty="0"/>
        </a:p>
      </dgm:t>
    </dgm:pt>
    <dgm:pt modelId="{8B978C6F-59E2-4632-8ECA-6415ACC8C337}" type="parTrans" cxnId="{F4E5E73D-3456-453A-9424-7A3CE25196AC}">
      <dgm:prSet/>
      <dgm:spPr/>
      <dgm:t>
        <a:bodyPr/>
        <a:lstStyle/>
        <a:p>
          <a:endParaRPr lang="zh-TW" altLang="en-US" sz="4400" b="1"/>
        </a:p>
      </dgm:t>
    </dgm:pt>
    <dgm:pt modelId="{E6BF9E98-2E45-4ECD-A286-040C99E55A17}" type="sibTrans" cxnId="{F4E5E73D-3456-453A-9424-7A3CE25196AC}">
      <dgm:prSet/>
      <dgm:spPr/>
      <dgm:t>
        <a:bodyPr/>
        <a:lstStyle/>
        <a:p>
          <a:endParaRPr lang="zh-TW" altLang="en-US" sz="4400" b="1"/>
        </a:p>
      </dgm:t>
    </dgm:pt>
    <dgm:pt modelId="{21D9C76D-ADEC-4A6B-9AEF-56472D8A6504}">
      <dgm:prSet phldrT="[文字]" custT="1"/>
      <dgm:spPr/>
      <dgm:t>
        <a:bodyPr/>
        <a:lstStyle/>
        <a:p>
          <a:r>
            <a:rPr lang="zh-TW" altLang="en-US" sz="2000" b="1" dirty="0" smtClean="0"/>
            <a:t>傳輸距離</a:t>
          </a:r>
          <a:endParaRPr lang="zh-TW" altLang="en-US" sz="2000" b="1" dirty="0"/>
        </a:p>
      </dgm:t>
    </dgm:pt>
    <dgm:pt modelId="{BFDF2CDF-FBB7-4875-ABA6-5EE6301032EB}" type="parTrans" cxnId="{84A11B9D-5FB5-4139-8412-2C0A07F2275A}">
      <dgm:prSet/>
      <dgm:spPr/>
      <dgm:t>
        <a:bodyPr/>
        <a:lstStyle/>
        <a:p>
          <a:endParaRPr lang="zh-TW" altLang="en-US" sz="4400" b="1"/>
        </a:p>
      </dgm:t>
    </dgm:pt>
    <dgm:pt modelId="{E72A1C33-6C81-4AC7-8050-A07780E20120}" type="sibTrans" cxnId="{84A11B9D-5FB5-4139-8412-2C0A07F2275A}">
      <dgm:prSet/>
      <dgm:spPr/>
      <dgm:t>
        <a:bodyPr/>
        <a:lstStyle/>
        <a:p>
          <a:endParaRPr lang="zh-TW" altLang="en-US" sz="4400" b="1"/>
        </a:p>
      </dgm:t>
    </dgm:pt>
    <dgm:pt modelId="{4C828091-5B3B-4879-8608-A5EB61CF67BA}">
      <dgm:prSet phldrT="[文字]" custT="1"/>
      <dgm:spPr/>
      <dgm:t>
        <a:bodyPr/>
        <a:lstStyle/>
        <a:p>
          <a:r>
            <a:rPr lang="zh-TW" altLang="en-US" sz="2000" b="1" dirty="0" smtClean="0"/>
            <a:t>受外界干擾</a:t>
          </a:r>
          <a:endParaRPr lang="zh-TW" altLang="en-US" sz="2000" b="1" dirty="0"/>
        </a:p>
      </dgm:t>
    </dgm:pt>
    <dgm:pt modelId="{67858F1B-AB78-45EF-90F5-3D41C833C5DF}" type="parTrans" cxnId="{B170679B-8D43-42AB-8FEB-CF51C1FA93FA}">
      <dgm:prSet/>
      <dgm:spPr/>
      <dgm:t>
        <a:bodyPr/>
        <a:lstStyle/>
        <a:p>
          <a:endParaRPr lang="zh-TW" altLang="en-US" sz="4400" b="1"/>
        </a:p>
      </dgm:t>
    </dgm:pt>
    <dgm:pt modelId="{4B3A1D83-3B7F-4BC2-BD37-DE11E5E9FB1C}" type="sibTrans" cxnId="{B170679B-8D43-42AB-8FEB-CF51C1FA93FA}">
      <dgm:prSet/>
      <dgm:spPr/>
      <dgm:t>
        <a:bodyPr/>
        <a:lstStyle/>
        <a:p>
          <a:endParaRPr lang="zh-TW" altLang="en-US" sz="4400" b="1"/>
        </a:p>
      </dgm:t>
    </dgm:pt>
    <dgm:pt modelId="{2E6F95C1-34DD-4980-B78A-C133E708A9CC}">
      <dgm:prSet phldrT="[文字]" custT="1"/>
      <dgm:spPr/>
      <dgm:t>
        <a:bodyPr/>
        <a:lstStyle/>
        <a:p>
          <a:r>
            <a:rPr lang="zh-TW" altLang="en-US" sz="2000" b="1" dirty="0" smtClean="0"/>
            <a:t>價格</a:t>
          </a:r>
          <a:endParaRPr lang="zh-TW" altLang="en-US" sz="2000" b="1" dirty="0"/>
        </a:p>
      </dgm:t>
    </dgm:pt>
    <dgm:pt modelId="{EEA53765-DADE-4A81-A87E-89AD1E603D7D}" type="parTrans" cxnId="{33F47328-5DC9-4D35-97C7-1AE46ABF68DB}">
      <dgm:prSet/>
      <dgm:spPr/>
      <dgm:t>
        <a:bodyPr/>
        <a:lstStyle/>
        <a:p>
          <a:endParaRPr lang="zh-TW" altLang="en-US" sz="4400" b="1"/>
        </a:p>
      </dgm:t>
    </dgm:pt>
    <dgm:pt modelId="{61C0E26E-28E0-4A15-ADCF-74661B742B42}" type="sibTrans" cxnId="{33F47328-5DC9-4D35-97C7-1AE46ABF68DB}">
      <dgm:prSet/>
      <dgm:spPr/>
      <dgm:t>
        <a:bodyPr/>
        <a:lstStyle/>
        <a:p>
          <a:endParaRPr lang="zh-TW" altLang="en-US" sz="4400" b="1"/>
        </a:p>
      </dgm:t>
    </dgm:pt>
    <dgm:pt modelId="{A1EE6DDE-8F02-4B02-A397-0AA19D53080E}">
      <dgm:prSet phldrT="[文字]" custT="1"/>
      <dgm:spPr/>
      <dgm:t>
        <a:bodyPr/>
        <a:lstStyle/>
        <a:p>
          <a:r>
            <a:rPr lang="zh-TW" altLang="en-US" sz="2000" b="1" dirty="0" smtClean="0"/>
            <a:t>雙絞線</a:t>
          </a:r>
          <a:endParaRPr lang="zh-TW" altLang="en-US" sz="2000" b="1" dirty="0"/>
        </a:p>
      </dgm:t>
    </dgm:pt>
    <dgm:pt modelId="{0509228C-DC74-4358-905A-1D84A847BB3C}" type="parTrans" cxnId="{9064CCA0-8FB3-4106-8E5C-36B77756F5E6}">
      <dgm:prSet/>
      <dgm:spPr/>
      <dgm:t>
        <a:bodyPr/>
        <a:lstStyle/>
        <a:p>
          <a:endParaRPr lang="zh-TW" altLang="en-US" sz="4400" b="1"/>
        </a:p>
      </dgm:t>
    </dgm:pt>
    <dgm:pt modelId="{0862724D-3003-4608-B615-C9AF56DA7352}" type="sibTrans" cxnId="{9064CCA0-8FB3-4106-8E5C-36B77756F5E6}">
      <dgm:prSet/>
      <dgm:spPr/>
      <dgm:t>
        <a:bodyPr/>
        <a:lstStyle/>
        <a:p>
          <a:endParaRPr lang="zh-TW" altLang="en-US" sz="4400" b="1"/>
        </a:p>
      </dgm:t>
    </dgm:pt>
    <dgm:pt modelId="{9F76B587-4104-4512-8600-446EB406279B}">
      <dgm:prSet phldrT="[文字]" custT="1"/>
      <dgm:spPr/>
      <dgm:t>
        <a:bodyPr/>
        <a:lstStyle/>
        <a:p>
          <a:r>
            <a:rPr lang="zh-TW" altLang="en-US" sz="2000" b="1" dirty="0" smtClean="0"/>
            <a:t>同軸電纜</a:t>
          </a:r>
          <a:endParaRPr lang="zh-TW" altLang="en-US" sz="2000" b="1" dirty="0"/>
        </a:p>
      </dgm:t>
    </dgm:pt>
    <dgm:pt modelId="{D099B5EF-A845-47C5-AC78-9078747471B6}" type="parTrans" cxnId="{C2687204-0083-46B4-AF75-87842C3342C3}">
      <dgm:prSet/>
      <dgm:spPr/>
      <dgm:t>
        <a:bodyPr/>
        <a:lstStyle/>
        <a:p>
          <a:endParaRPr lang="zh-TW" altLang="en-US" sz="4400" b="1"/>
        </a:p>
      </dgm:t>
    </dgm:pt>
    <dgm:pt modelId="{69BA3DBA-B5E5-471B-BEEF-D2BA72449F55}" type="sibTrans" cxnId="{C2687204-0083-46B4-AF75-87842C3342C3}">
      <dgm:prSet/>
      <dgm:spPr/>
      <dgm:t>
        <a:bodyPr/>
        <a:lstStyle/>
        <a:p>
          <a:endParaRPr lang="zh-TW" altLang="en-US" sz="4400" b="1"/>
        </a:p>
      </dgm:t>
    </dgm:pt>
    <dgm:pt modelId="{21754B40-82AA-4392-8178-540BBAF49D6C}">
      <dgm:prSet phldrT="[文字]" custT="1"/>
      <dgm:spPr/>
      <dgm:t>
        <a:bodyPr/>
        <a:lstStyle/>
        <a:p>
          <a:r>
            <a:rPr lang="zh-TW" altLang="en-US" sz="2000" b="1" dirty="0" smtClean="0"/>
            <a:t>光纖</a:t>
          </a:r>
          <a:endParaRPr lang="zh-TW" altLang="en-US" sz="2000" b="1" dirty="0"/>
        </a:p>
      </dgm:t>
    </dgm:pt>
    <dgm:pt modelId="{57158558-1225-4EB8-A908-4B3A6129C578}" type="parTrans" cxnId="{341943A0-ABF6-4EB9-BBAD-F6A92C265379}">
      <dgm:prSet/>
      <dgm:spPr/>
      <dgm:t>
        <a:bodyPr/>
        <a:lstStyle/>
        <a:p>
          <a:endParaRPr lang="zh-TW" altLang="en-US" sz="4400" b="1"/>
        </a:p>
      </dgm:t>
    </dgm:pt>
    <dgm:pt modelId="{95A8B35B-3E76-46D5-9B3C-A6CFE5A4ADCF}" type="sibTrans" cxnId="{341943A0-ABF6-4EB9-BBAD-F6A92C265379}">
      <dgm:prSet/>
      <dgm:spPr/>
      <dgm:t>
        <a:bodyPr/>
        <a:lstStyle/>
        <a:p>
          <a:endParaRPr lang="zh-TW" altLang="en-US" sz="4400" b="1"/>
        </a:p>
      </dgm:t>
    </dgm:pt>
    <dgm:pt modelId="{BABC6D03-5969-4E0F-A9C1-C8E001C2D255}">
      <dgm:prSet phldrT="[文字]" custT="1"/>
      <dgm:spPr/>
      <dgm:t>
        <a:bodyPr/>
        <a:lstStyle/>
        <a:p>
          <a:r>
            <a:rPr lang="en-US" altLang="zh-TW" sz="2000" b="1" dirty="0" smtClean="0"/>
            <a:t>100Mbps~10Gpbs</a:t>
          </a:r>
          <a:endParaRPr lang="zh-TW" altLang="en-US" sz="2000" b="1" dirty="0"/>
        </a:p>
      </dgm:t>
    </dgm:pt>
    <dgm:pt modelId="{4FDD3CA5-00F7-4C0D-8ADC-0061AF5525F8}" type="parTrans" cxnId="{6DE2E60B-A835-480D-ADF1-82661E5CB20D}">
      <dgm:prSet/>
      <dgm:spPr/>
      <dgm:t>
        <a:bodyPr/>
        <a:lstStyle/>
        <a:p>
          <a:endParaRPr lang="zh-TW" altLang="en-US" sz="4400" b="1"/>
        </a:p>
      </dgm:t>
    </dgm:pt>
    <dgm:pt modelId="{25B6572E-EED2-4184-A5D5-D67783C82B02}" type="sibTrans" cxnId="{6DE2E60B-A835-480D-ADF1-82661E5CB20D}">
      <dgm:prSet/>
      <dgm:spPr/>
      <dgm:t>
        <a:bodyPr/>
        <a:lstStyle/>
        <a:p>
          <a:endParaRPr lang="zh-TW" altLang="en-US" sz="4400" b="1"/>
        </a:p>
      </dgm:t>
    </dgm:pt>
    <dgm:pt modelId="{249E0A07-21B1-4B00-9719-87F6481090E5}">
      <dgm:prSet phldrT="[文字]" custT="1"/>
      <dgm:spPr/>
      <dgm:t>
        <a:bodyPr/>
        <a:lstStyle/>
        <a:p>
          <a:r>
            <a:rPr lang="en-US" altLang="zh-TW" sz="2000" b="1" dirty="0" smtClean="0"/>
            <a:t>10Mbps</a:t>
          </a:r>
          <a:endParaRPr lang="zh-TW" altLang="en-US" sz="2000" b="1" dirty="0"/>
        </a:p>
      </dgm:t>
    </dgm:pt>
    <dgm:pt modelId="{EB0108B7-4A51-401D-BE8C-2D013A6C1BFB}" type="parTrans" cxnId="{503774D4-7C7F-40EF-BD17-A89B47AEE91D}">
      <dgm:prSet/>
      <dgm:spPr/>
      <dgm:t>
        <a:bodyPr/>
        <a:lstStyle/>
        <a:p>
          <a:endParaRPr lang="zh-TW" altLang="en-US" sz="4400" b="1"/>
        </a:p>
      </dgm:t>
    </dgm:pt>
    <dgm:pt modelId="{9E983C58-600D-40F9-97A1-6B433F6D53EE}" type="sibTrans" cxnId="{503774D4-7C7F-40EF-BD17-A89B47AEE91D}">
      <dgm:prSet/>
      <dgm:spPr/>
      <dgm:t>
        <a:bodyPr/>
        <a:lstStyle/>
        <a:p>
          <a:endParaRPr lang="zh-TW" altLang="en-US" sz="4400" b="1"/>
        </a:p>
      </dgm:t>
    </dgm:pt>
    <dgm:pt modelId="{B7C7A9D6-BD91-47E9-8AD6-8ECAAE740A09}">
      <dgm:prSet phldrT="[文字]" custT="1"/>
      <dgm:spPr/>
      <dgm:t>
        <a:bodyPr/>
        <a:lstStyle/>
        <a:p>
          <a:r>
            <a:rPr lang="en-US" altLang="zh-TW" sz="2000" b="1" dirty="0" smtClean="0"/>
            <a:t>100Mbps~10Gpbs</a:t>
          </a:r>
          <a:endParaRPr lang="zh-TW" altLang="en-US" sz="2000" b="1" dirty="0"/>
        </a:p>
      </dgm:t>
    </dgm:pt>
    <dgm:pt modelId="{9BF09AD9-4CF5-4C86-B900-BF2F28503CE9}" type="parTrans" cxnId="{AB99382A-01FA-4EBB-807F-0EFA7790B42D}">
      <dgm:prSet/>
      <dgm:spPr/>
      <dgm:t>
        <a:bodyPr/>
        <a:lstStyle/>
        <a:p>
          <a:endParaRPr lang="zh-TW" altLang="en-US" sz="4400" b="1"/>
        </a:p>
      </dgm:t>
    </dgm:pt>
    <dgm:pt modelId="{9D0066C6-6FFD-4311-BD6C-7AF73AE77850}" type="sibTrans" cxnId="{AB99382A-01FA-4EBB-807F-0EFA7790B42D}">
      <dgm:prSet/>
      <dgm:spPr/>
      <dgm:t>
        <a:bodyPr/>
        <a:lstStyle/>
        <a:p>
          <a:endParaRPr lang="zh-TW" altLang="en-US" sz="4400" b="1"/>
        </a:p>
      </dgm:t>
    </dgm:pt>
    <dgm:pt modelId="{ABB336DA-9E73-44E3-A4F6-EB48C80B27DB}">
      <dgm:prSet phldrT="[文字]" custT="1"/>
      <dgm:spPr/>
      <dgm:t>
        <a:bodyPr/>
        <a:lstStyle/>
        <a:p>
          <a:r>
            <a:rPr lang="en-US" altLang="zh-TW" sz="2000" b="1" dirty="0" smtClean="0"/>
            <a:t>15~100</a:t>
          </a:r>
          <a:r>
            <a:rPr lang="zh-TW" altLang="en-US" sz="2000" b="1" dirty="0" smtClean="0"/>
            <a:t>公尺</a:t>
          </a:r>
          <a:endParaRPr lang="zh-TW" altLang="en-US" sz="2000" b="1" dirty="0"/>
        </a:p>
      </dgm:t>
    </dgm:pt>
    <dgm:pt modelId="{C22AF52B-CEB6-49DE-9312-E876AFA7AAAF}" type="parTrans" cxnId="{CA77221D-8861-48AB-B699-1CB24078AACD}">
      <dgm:prSet/>
      <dgm:spPr/>
      <dgm:t>
        <a:bodyPr/>
        <a:lstStyle/>
        <a:p>
          <a:endParaRPr lang="zh-TW" altLang="en-US" sz="4400" b="1"/>
        </a:p>
      </dgm:t>
    </dgm:pt>
    <dgm:pt modelId="{D8B41977-C773-4317-B2CB-F3E39DD5749B}" type="sibTrans" cxnId="{CA77221D-8861-48AB-B699-1CB24078AACD}">
      <dgm:prSet/>
      <dgm:spPr/>
      <dgm:t>
        <a:bodyPr/>
        <a:lstStyle/>
        <a:p>
          <a:endParaRPr lang="zh-TW" altLang="en-US" sz="4400" b="1"/>
        </a:p>
      </dgm:t>
    </dgm:pt>
    <dgm:pt modelId="{B0BEB8AD-A7C9-44E1-9D10-C08DCBA6D860}">
      <dgm:prSet phldrT="[文字]" custT="1"/>
      <dgm:spPr/>
      <dgm:t>
        <a:bodyPr/>
        <a:lstStyle/>
        <a:p>
          <a:r>
            <a:rPr lang="en-US" altLang="zh-TW" sz="2000" b="1" dirty="0" smtClean="0"/>
            <a:t>200~500</a:t>
          </a:r>
          <a:r>
            <a:rPr lang="zh-TW" altLang="en-US" sz="2000" b="1" dirty="0" smtClean="0"/>
            <a:t>公尺</a:t>
          </a:r>
          <a:endParaRPr lang="zh-TW" altLang="en-US" sz="2000" b="1" dirty="0"/>
        </a:p>
      </dgm:t>
    </dgm:pt>
    <dgm:pt modelId="{21F5FEE8-DC6E-4BBA-B220-E7E4D007529D}" type="parTrans" cxnId="{2AC2CF8C-096E-4D6A-A0E9-91497AACB44B}">
      <dgm:prSet/>
      <dgm:spPr/>
      <dgm:t>
        <a:bodyPr/>
        <a:lstStyle/>
        <a:p>
          <a:endParaRPr lang="zh-TW" altLang="en-US" sz="4400" b="1"/>
        </a:p>
      </dgm:t>
    </dgm:pt>
    <dgm:pt modelId="{2E244FAE-F964-40AF-B94A-DE41160B3BDF}" type="sibTrans" cxnId="{2AC2CF8C-096E-4D6A-A0E9-91497AACB44B}">
      <dgm:prSet/>
      <dgm:spPr/>
      <dgm:t>
        <a:bodyPr/>
        <a:lstStyle/>
        <a:p>
          <a:endParaRPr lang="zh-TW" altLang="en-US" sz="4400" b="1"/>
        </a:p>
      </dgm:t>
    </dgm:pt>
    <dgm:pt modelId="{53C0EB56-C7A4-4DA7-B2F7-778E8166FB61}">
      <dgm:prSet phldrT="[文字]" custT="1"/>
      <dgm:spPr/>
      <dgm:t>
        <a:bodyPr/>
        <a:lstStyle/>
        <a:p>
          <a:r>
            <a:rPr lang="en-US" altLang="zh-TW" sz="2000" b="1" dirty="0" smtClean="0"/>
            <a:t>100</a:t>
          </a:r>
          <a:r>
            <a:rPr lang="zh-TW" altLang="en-US" sz="2000" b="1" dirty="0" smtClean="0"/>
            <a:t>公里內</a:t>
          </a:r>
          <a:endParaRPr lang="zh-TW" altLang="en-US" sz="2000" b="1" dirty="0"/>
        </a:p>
      </dgm:t>
    </dgm:pt>
    <dgm:pt modelId="{ADF4957B-D26F-4A75-AB86-089A47780F0A}" type="parTrans" cxnId="{C23D8103-AC03-4C19-98B1-C4D89489EB33}">
      <dgm:prSet/>
      <dgm:spPr/>
      <dgm:t>
        <a:bodyPr/>
        <a:lstStyle/>
        <a:p>
          <a:endParaRPr lang="zh-TW" altLang="en-US" sz="4400" b="1"/>
        </a:p>
      </dgm:t>
    </dgm:pt>
    <dgm:pt modelId="{3C759DCA-8411-4B78-91FB-51DED0E27BC1}" type="sibTrans" cxnId="{C23D8103-AC03-4C19-98B1-C4D89489EB33}">
      <dgm:prSet/>
      <dgm:spPr/>
      <dgm:t>
        <a:bodyPr/>
        <a:lstStyle/>
        <a:p>
          <a:endParaRPr lang="zh-TW" altLang="en-US" sz="4400" b="1"/>
        </a:p>
      </dgm:t>
    </dgm:pt>
    <dgm:pt modelId="{A888B203-EC6F-40C9-A721-7D2ABE68CB93}">
      <dgm:prSet phldrT="[文字]" custT="1"/>
      <dgm:spPr/>
      <dgm:t>
        <a:bodyPr/>
        <a:lstStyle/>
        <a:p>
          <a:r>
            <a:rPr lang="zh-TW" altLang="en-US" sz="2000" b="1" dirty="0" smtClean="0"/>
            <a:t>易</a:t>
          </a:r>
          <a:endParaRPr lang="zh-TW" altLang="en-US" sz="2000" b="1" dirty="0"/>
        </a:p>
      </dgm:t>
    </dgm:pt>
    <dgm:pt modelId="{F3B18719-4BB2-4D34-A5CB-8139965F0FCC}" type="parTrans" cxnId="{8C476B7B-765E-4CD5-8765-B1DFBDDAB023}">
      <dgm:prSet/>
      <dgm:spPr/>
      <dgm:t>
        <a:bodyPr/>
        <a:lstStyle/>
        <a:p>
          <a:endParaRPr lang="zh-TW" altLang="en-US" sz="4400" b="1"/>
        </a:p>
      </dgm:t>
    </dgm:pt>
    <dgm:pt modelId="{CED0552C-A95E-4C97-A549-74324430D10A}" type="sibTrans" cxnId="{8C476B7B-765E-4CD5-8765-B1DFBDDAB023}">
      <dgm:prSet/>
      <dgm:spPr/>
      <dgm:t>
        <a:bodyPr/>
        <a:lstStyle/>
        <a:p>
          <a:endParaRPr lang="zh-TW" altLang="en-US" sz="4400" b="1"/>
        </a:p>
      </dgm:t>
    </dgm:pt>
    <dgm:pt modelId="{026F73AA-29DB-400F-BF01-8FB941356B58}">
      <dgm:prSet phldrT="[文字]" custT="1"/>
      <dgm:spPr/>
      <dgm:t>
        <a:bodyPr/>
        <a:lstStyle/>
        <a:p>
          <a:r>
            <a:rPr lang="zh-TW" altLang="en-US" sz="2000" b="1" dirty="0" smtClean="0"/>
            <a:t>中</a:t>
          </a:r>
          <a:endParaRPr lang="zh-TW" altLang="en-US" sz="2000" b="1" dirty="0"/>
        </a:p>
      </dgm:t>
    </dgm:pt>
    <dgm:pt modelId="{0EF1F301-F1CE-44BF-97F9-B1708B0B8191}" type="parTrans" cxnId="{E4D1ACB8-D490-43FC-9FAE-DCF59C4AD2E3}">
      <dgm:prSet/>
      <dgm:spPr/>
      <dgm:t>
        <a:bodyPr/>
        <a:lstStyle/>
        <a:p>
          <a:endParaRPr lang="zh-TW" altLang="en-US" sz="4400" b="1"/>
        </a:p>
      </dgm:t>
    </dgm:pt>
    <dgm:pt modelId="{606747F6-3472-4402-9C04-B3DC16A16377}" type="sibTrans" cxnId="{E4D1ACB8-D490-43FC-9FAE-DCF59C4AD2E3}">
      <dgm:prSet/>
      <dgm:spPr/>
      <dgm:t>
        <a:bodyPr/>
        <a:lstStyle/>
        <a:p>
          <a:endParaRPr lang="zh-TW" altLang="en-US" sz="4400" b="1"/>
        </a:p>
      </dgm:t>
    </dgm:pt>
    <dgm:pt modelId="{112DB63A-3080-4A89-81A0-F16E8011C0AC}">
      <dgm:prSet phldrT="[文字]" custT="1"/>
      <dgm:spPr/>
      <dgm:t>
        <a:bodyPr/>
        <a:lstStyle/>
        <a:p>
          <a:r>
            <a:rPr lang="zh-TW" altLang="en-US" sz="2000" b="1" dirty="0" smtClean="0"/>
            <a:t>不易</a:t>
          </a:r>
          <a:endParaRPr lang="zh-TW" altLang="en-US" sz="2000" b="1" dirty="0"/>
        </a:p>
      </dgm:t>
    </dgm:pt>
    <dgm:pt modelId="{CAFF64F8-D34F-491C-9C4B-4DB45D80C3E3}" type="parTrans" cxnId="{22DE3707-10EA-4219-A874-A808B2205D61}">
      <dgm:prSet/>
      <dgm:spPr/>
      <dgm:t>
        <a:bodyPr/>
        <a:lstStyle/>
        <a:p>
          <a:endParaRPr lang="zh-TW" altLang="en-US" sz="4400" b="1"/>
        </a:p>
      </dgm:t>
    </dgm:pt>
    <dgm:pt modelId="{4D3046C9-4913-4828-993C-A4B6052F94A1}" type="sibTrans" cxnId="{22DE3707-10EA-4219-A874-A808B2205D61}">
      <dgm:prSet/>
      <dgm:spPr/>
      <dgm:t>
        <a:bodyPr/>
        <a:lstStyle/>
        <a:p>
          <a:endParaRPr lang="zh-TW" altLang="en-US" sz="4400" b="1"/>
        </a:p>
      </dgm:t>
    </dgm:pt>
    <dgm:pt modelId="{A29F94CE-5943-46B6-ADCD-92C8264A178B}">
      <dgm:prSet phldrT="[文字]" custT="1"/>
      <dgm:spPr/>
      <dgm:t>
        <a:bodyPr/>
        <a:lstStyle/>
        <a:p>
          <a:r>
            <a:rPr lang="zh-TW" altLang="en-US" sz="2000" b="1" dirty="0" smtClean="0"/>
            <a:t>低</a:t>
          </a:r>
          <a:endParaRPr lang="zh-TW" altLang="en-US" sz="2000" b="1" dirty="0"/>
        </a:p>
      </dgm:t>
    </dgm:pt>
    <dgm:pt modelId="{B8D86642-4B92-42E5-8997-7E85A5A2FFD7}" type="parTrans" cxnId="{1636C2D4-0CD9-49B6-8C18-B97B737DC27A}">
      <dgm:prSet/>
      <dgm:spPr/>
      <dgm:t>
        <a:bodyPr/>
        <a:lstStyle/>
        <a:p>
          <a:endParaRPr lang="zh-TW" altLang="en-US" sz="4400" b="1"/>
        </a:p>
      </dgm:t>
    </dgm:pt>
    <dgm:pt modelId="{DF823470-6C54-4C1F-BD40-CECFEF286250}" type="sibTrans" cxnId="{1636C2D4-0CD9-49B6-8C18-B97B737DC27A}">
      <dgm:prSet/>
      <dgm:spPr/>
      <dgm:t>
        <a:bodyPr/>
        <a:lstStyle/>
        <a:p>
          <a:endParaRPr lang="zh-TW" altLang="en-US" sz="4400" b="1"/>
        </a:p>
      </dgm:t>
    </dgm:pt>
    <dgm:pt modelId="{5B7C89C4-52D2-44DB-A41D-48B2AB95AD48}">
      <dgm:prSet phldrT="[文字]" custT="1"/>
      <dgm:spPr/>
      <dgm:t>
        <a:bodyPr/>
        <a:lstStyle/>
        <a:p>
          <a:r>
            <a:rPr lang="zh-TW" altLang="en-US" sz="2000" b="1" dirty="0" smtClean="0"/>
            <a:t>中</a:t>
          </a:r>
          <a:endParaRPr lang="zh-TW" altLang="en-US" sz="2000" b="1" dirty="0"/>
        </a:p>
      </dgm:t>
    </dgm:pt>
    <dgm:pt modelId="{ACBDE60E-20E2-427F-B231-1CA43DD7A225}" type="parTrans" cxnId="{2A23C6B4-52B2-4122-A337-8395AF8C5FF5}">
      <dgm:prSet/>
      <dgm:spPr/>
      <dgm:t>
        <a:bodyPr/>
        <a:lstStyle/>
        <a:p>
          <a:endParaRPr lang="zh-TW" altLang="en-US" sz="4400" b="1"/>
        </a:p>
      </dgm:t>
    </dgm:pt>
    <dgm:pt modelId="{C0C02CD1-DF45-46DC-9AB5-1FCB862A919A}" type="sibTrans" cxnId="{2A23C6B4-52B2-4122-A337-8395AF8C5FF5}">
      <dgm:prSet/>
      <dgm:spPr/>
      <dgm:t>
        <a:bodyPr/>
        <a:lstStyle/>
        <a:p>
          <a:endParaRPr lang="zh-TW" altLang="en-US" sz="4400" b="1"/>
        </a:p>
      </dgm:t>
    </dgm:pt>
    <dgm:pt modelId="{3D9E1B94-5869-4394-9DBF-513FA3237EB4}">
      <dgm:prSet phldrT="[文字]" custT="1"/>
      <dgm:spPr/>
      <dgm:t>
        <a:bodyPr/>
        <a:lstStyle/>
        <a:p>
          <a:r>
            <a:rPr lang="zh-TW" altLang="en-US" sz="2000" b="1" dirty="0" smtClean="0"/>
            <a:t>高</a:t>
          </a:r>
          <a:endParaRPr lang="zh-TW" altLang="en-US" sz="2000" b="1" dirty="0"/>
        </a:p>
      </dgm:t>
    </dgm:pt>
    <dgm:pt modelId="{1C070AD0-FE55-43AD-8945-CCE1D61D043B}" type="parTrans" cxnId="{54D8DC65-952F-47BF-906F-347308EF64F3}">
      <dgm:prSet/>
      <dgm:spPr/>
      <dgm:t>
        <a:bodyPr/>
        <a:lstStyle/>
        <a:p>
          <a:endParaRPr lang="zh-TW" altLang="en-US" sz="4400" b="1"/>
        </a:p>
      </dgm:t>
    </dgm:pt>
    <dgm:pt modelId="{50854E8D-9D98-4F4B-8F6A-603CFCDF60DC}" type="sibTrans" cxnId="{54D8DC65-952F-47BF-906F-347308EF64F3}">
      <dgm:prSet/>
      <dgm:spPr/>
      <dgm:t>
        <a:bodyPr/>
        <a:lstStyle/>
        <a:p>
          <a:endParaRPr lang="zh-TW" altLang="en-US" sz="4400" b="1"/>
        </a:p>
      </dgm:t>
    </dgm:pt>
    <dgm:pt modelId="{1DB7DF0A-D707-403D-882F-58A96426142F}" type="pres">
      <dgm:prSet presAssocID="{F8AC12B1-DEFB-4399-879B-050559ED35F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7627275-CCD4-4E8C-A9D1-C7A712AD0EB8}" type="pres">
      <dgm:prSet presAssocID="{C25E4D32-09F7-44BA-BB4D-740ED38B88E1}" presName="horFlow" presStyleCnt="0"/>
      <dgm:spPr/>
    </dgm:pt>
    <dgm:pt modelId="{1FA7B0E3-B573-459F-87F0-B74745E2865E}" type="pres">
      <dgm:prSet presAssocID="{C25E4D32-09F7-44BA-BB4D-740ED38B88E1}" presName="bigChev" presStyleLbl="node1" presStyleIdx="0" presStyleCnt="5"/>
      <dgm:spPr/>
      <dgm:t>
        <a:bodyPr/>
        <a:lstStyle/>
        <a:p>
          <a:endParaRPr lang="zh-TW" altLang="en-US"/>
        </a:p>
      </dgm:t>
    </dgm:pt>
    <dgm:pt modelId="{9DB77F9E-DA6B-4DB4-9B61-8981511B0A93}" type="pres">
      <dgm:prSet presAssocID="{0509228C-DC74-4358-905A-1D84A847BB3C}" presName="parTrans" presStyleCnt="0"/>
      <dgm:spPr/>
    </dgm:pt>
    <dgm:pt modelId="{8A1E463E-C636-41FC-BDD0-353F421EA17C}" type="pres">
      <dgm:prSet presAssocID="{A1EE6DDE-8F02-4B02-A397-0AA19D53080E}" presName="node" presStyleLbl="align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ADC7D-BB10-4F0F-8AA9-001F14E6BBFF}" type="pres">
      <dgm:prSet presAssocID="{0862724D-3003-4608-B615-C9AF56DA7352}" presName="sibTrans" presStyleCnt="0"/>
      <dgm:spPr/>
    </dgm:pt>
    <dgm:pt modelId="{D4AA892B-0EF4-472E-A63C-8E912A3BA685}" type="pres">
      <dgm:prSet presAssocID="{9F76B587-4104-4512-8600-446EB406279B}" presName="node" presStyleLbl="align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84FF0C-98AC-4A2F-9F45-66DA16507B75}" type="pres">
      <dgm:prSet presAssocID="{69BA3DBA-B5E5-471B-BEEF-D2BA72449F55}" presName="sibTrans" presStyleCnt="0"/>
      <dgm:spPr/>
    </dgm:pt>
    <dgm:pt modelId="{A04A561B-58C1-44B7-B6A2-E4804DF91430}" type="pres">
      <dgm:prSet presAssocID="{21754B40-82AA-4392-8178-540BBAF49D6C}" presName="node" presStyleLbl="align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C8164B-F4E8-42B1-930C-2E21DB512D21}" type="pres">
      <dgm:prSet presAssocID="{C25E4D32-09F7-44BA-BB4D-740ED38B88E1}" presName="vSp" presStyleCnt="0"/>
      <dgm:spPr/>
    </dgm:pt>
    <dgm:pt modelId="{61EE0407-30C2-478F-B0D3-5C79C569CCA2}" type="pres">
      <dgm:prSet presAssocID="{06F6E8A2-B20C-43D5-81BC-C34CA92F5CD3}" presName="horFlow" presStyleCnt="0"/>
      <dgm:spPr/>
    </dgm:pt>
    <dgm:pt modelId="{9765A51D-557B-4734-85BF-9E43F9BF3FF8}" type="pres">
      <dgm:prSet presAssocID="{06F6E8A2-B20C-43D5-81BC-C34CA92F5CD3}" presName="bigChev" presStyleLbl="node1" presStyleIdx="1" presStyleCnt="5"/>
      <dgm:spPr/>
      <dgm:t>
        <a:bodyPr/>
        <a:lstStyle/>
        <a:p>
          <a:endParaRPr lang="zh-TW" altLang="en-US"/>
        </a:p>
      </dgm:t>
    </dgm:pt>
    <dgm:pt modelId="{19927BD0-7CB0-4D2E-8AF6-A54538AC302C}" type="pres">
      <dgm:prSet presAssocID="{4FDD3CA5-00F7-4C0D-8ADC-0061AF5525F8}" presName="parTrans" presStyleCnt="0"/>
      <dgm:spPr/>
    </dgm:pt>
    <dgm:pt modelId="{8CCE787F-D44E-4378-A9CF-3E45FDCAD8F7}" type="pres">
      <dgm:prSet presAssocID="{BABC6D03-5969-4E0F-A9C1-C8E001C2D255}" presName="node" presStyleLbl="align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E4746-6F7F-4CED-B08E-D932A8067877}" type="pres">
      <dgm:prSet presAssocID="{25B6572E-EED2-4184-A5D5-D67783C82B02}" presName="sibTrans" presStyleCnt="0"/>
      <dgm:spPr/>
    </dgm:pt>
    <dgm:pt modelId="{B1A5C83B-B38F-481A-A416-1FE2A46F0570}" type="pres">
      <dgm:prSet presAssocID="{249E0A07-21B1-4B00-9719-87F6481090E5}" presName="node" presStyleLbl="align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14C072-850C-4A1D-A60C-6D64DDDB18E0}" type="pres">
      <dgm:prSet presAssocID="{9E983C58-600D-40F9-97A1-6B433F6D53EE}" presName="sibTrans" presStyleCnt="0"/>
      <dgm:spPr/>
    </dgm:pt>
    <dgm:pt modelId="{13F23B88-AA1C-4613-AD65-E0D38BD03725}" type="pres">
      <dgm:prSet presAssocID="{B7C7A9D6-BD91-47E9-8AD6-8ECAAE740A09}" presName="node" presStyleLbl="align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92FC54-AB37-458F-B0BD-17342A82310E}" type="pres">
      <dgm:prSet presAssocID="{06F6E8A2-B20C-43D5-81BC-C34CA92F5CD3}" presName="vSp" presStyleCnt="0"/>
      <dgm:spPr/>
    </dgm:pt>
    <dgm:pt modelId="{CBF4D10D-E0AC-476C-9172-D41F858B8B24}" type="pres">
      <dgm:prSet presAssocID="{21D9C76D-ADEC-4A6B-9AEF-56472D8A6504}" presName="horFlow" presStyleCnt="0"/>
      <dgm:spPr/>
    </dgm:pt>
    <dgm:pt modelId="{FC2513B3-A3CC-4BB5-9064-38F467DCE1CD}" type="pres">
      <dgm:prSet presAssocID="{21D9C76D-ADEC-4A6B-9AEF-56472D8A6504}" presName="bigChev" presStyleLbl="node1" presStyleIdx="2" presStyleCnt="5"/>
      <dgm:spPr/>
      <dgm:t>
        <a:bodyPr/>
        <a:lstStyle/>
        <a:p>
          <a:endParaRPr lang="zh-TW" altLang="en-US"/>
        </a:p>
      </dgm:t>
    </dgm:pt>
    <dgm:pt modelId="{AAA49790-B6F6-452E-863D-FE2D4AB00CC4}" type="pres">
      <dgm:prSet presAssocID="{C22AF52B-CEB6-49DE-9312-E876AFA7AAAF}" presName="parTrans" presStyleCnt="0"/>
      <dgm:spPr/>
    </dgm:pt>
    <dgm:pt modelId="{D1D5E56A-9B50-4A98-9E70-3A1FF94895DA}" type="pres">
      <dgm:prSet presAssocID="{ABB336DA-9E73-44E3-A4F6-EB48C80B27DB}" presName="node" presStyleLbl="align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0A26CE5-BC11-493C-953B-6BD0A4FE8B56}" type="pres">
      <dgm:prSet presAssocID="{D8B41977-C773-4317-B2CB-F3E39DD5749B}" presName="sibTrans" presStyleCnt="0"/>
      <dgm:spPr/>
    </dgm:pt>
    <dgm:pt modelId="{6B633082-828C-42D1-9970-2DAAFBB3A043}" type="pres">
      <dgm:prSet presAssocID="{B0BEB8AD-A7C9-44E1-9D10-C08DCBA6D860}" presName="node" presStyleLbl="align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EE94E5-6C01-42F4-9D59-42E4F041ECBD}" type="pres">
      <dgm:prSet presAssocID="{2E244FAE-F964-40AF-B94A-DE41160B3BDF}" presName="sibTrans" presStyleCnt="0"/>
      <dgm:spPr/>
    </dgm:pt>
    <dgm:pt modelId="{BA744071-207C-493C-BD41-71D757D30781}" type="pres">
      <dgm:prSet presAssocID="{53C0EB56-C7A4-4DA7-B2F7-778E8166FB61}" presName="node" presStyleLbl="alignAccFollowNode1" presStyleIdx="8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641B26-081F-4CC4-9E15-50360ED8C8F2}" type="pres">
      <dgm:prSet presAssocID="{21D9C76D-ADEC-4A6B-9AEF-56472D8A6504}" presName="vSp" presStyleCnt="0"/>
      <dgm:spPr/>
    </dgm:pt>
    <dgm:pt modelId="{71D7DBE6-79DD-4639-B1DA-6C3BEFE82E34}" type="pres">
      <dgm:prSet presAssocID="{4C828091-5B3B-4879-8608-A5EB61CF67BA}" presName="horFlow" presStyleCnt="0"/>
      <dgm:spPr/>
    </dgm:pt>
    <dgm:pt modelId="{7BD6C447-1C96-4BA9-A4B1-ADEB9E841C19}" type="pres">
      <dgm:prSet presAssocID="{4C828091-5B3B-4879-8608-A5EB61CF67BA}" presName="bigChev" presStyleLbl="node1" presStyleIdx="3" presStyleCnt="5"/>
      <dgm:spPr/>
      <dgm:t>
        <a:bodyPr/>
        <a:lstStyle/>
        <a:p>
          <a:endParaRPr lang="zh-TW" altLang="en-US"/>
        </a:p>
      </dgm:t>
    </dgm:pt>
    <dgm:pt modelId="{AB5898B7-7245-4E70-9F68-7C95C77A0BD3}" type="pres">
      <dgm:prSet presAssocID="{F3B18719-4BB2-4D34-A5CB-8139965F0FCC}" presName="parTrans" presStyleCnt="0"/>
      <dgm:spPr/>
    </dgm:pt>
    <dgm:pt modelId="{A8380CD6-BBC1-442E-AFCB-FBBA0E690105}" type="pres">
      <dgm:prSet presAssocID="{A888B203-EC6F-40C9-A721-7D2ABE68CB93}" presName="node" presStyleLbl="alignAccFollowNode1" presStyleIdx="9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9A6F4F-B5E1-412A-B274-4E5D0D80C3C5}" type="pres">
      <dgm:prSet presAssocID="{CED0552C-A95E-4C97-A549-74324430D10A}" presName="sibTrans" presStyleCnt="0"/>
      <dgm:spPr/>
    </dgm:pt>
    <dgm:pt modelId="{BA86710D-B31C-4549-A281-4E706F6A7FED}" type="pres">
      <dgm:prSet presAssocID="{026F73AA-29DB-400F-BF01-8FB941356B58}" presName="node" presStyleLbl="alignAccFollowNode1" presStyleIdx="10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1D3DD0-0CD4-4A73-A931-8A3D962400EA}" type="pres">
      <dgm:prSet presAssocID="{606747F6-3472-4402-9C04-B3DC16A16377}" presName="sibTrans" presStyleCnt="0"/>
      <dgm:spPr/>
    </dgm:pt>
    <dgm:pt modelId="{B3B8A518-0094-4B69-8B96-45C1CDD0CA20}" type="pres">
      <dgm:prSet presAssocID="{112DB63A-3080-4A89-81A0-F16E8011C0AC}" presName="node" presStyleLbl="alignAccFollowNode1" presStyleIdx="11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BE881D-0F7A-4BD9-BF60-9C9804B51B31}" type="pres">
      <dgm:prSet presAssocID="{4C828091-5B3B-4879-8608-A5EB61CF67BA}" presName="vSp" presStyleCnt="0"/>
      <dgm:spPr/>
    </dgm:pt>
    <dgm:pt modelId="{F9102130-A3F4-4483-B2D9-AA2B183D2B96}" type="pres">
      <dgm:prSet presAssocID="{2E6F95C1-34DD-4980-B78A-C133E708A9CC}" presName="horFlow" presStyleCnt="0"/>
      <dgm:spPr/>
    </dgm:pt>
    <dgm:pt modelId="{AB8AE1FF-A39B-40F7-922E-5CED65452329}" type="pres">
      <dgm:prSet presAssocID="{2E6F95C1-34DD-4980-B78A-C133E708A9CC}" presName="bigChev" presStyleLbl="node1" presStyleIdx="4" presStyleCnt="5"/>
      <dgm:spPr/>
      <dgm:t>
        <a:bodyPr/>
        <a:lstStyle/>
        <a:p>
          <a:endParaRPr lang="zh-TW" altLang="en-US"/>
        </a:p>
      </dgm:t>
    </dgm:pt>
    <dgm:pt modelId="{AC684534-1A93-42E6-BE0B-99A7086FC1FE}" type="pres">
      <dgm:prSet presAssocID="{B8D86642-4B92-42E5-8997-7E85A5A2FFD7}" presName="parTrans" presStyleCnt="0"/>
      <dgm:spPr/>
    </dgm:pt>
    <dgm:pt modelId="{C471E63E-BB8E-4B5E-BE02-FEEB3F5701EB}" type="pres">
      <dgm:prSet presAssocID="{A29F94CE-5943-46B6-ADCD-92C8264A178B}" presName="node" presStyleLbl="alignAccFollowNode1" presStyleIdx="12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C54FCF-2E3E-4C14-8A57-5D58A9339806}" type="pres">
      <dgm:prSet presAssocID="{DF823470-6C54-4C1F-BD40-CECFEF286250}" presName="sibTrans" presStyleCnt="0"/>
      <dgm:spPr/>
    </dgm:pt>
    <dgm:pt modelId="{D4DED261-DFF7-48E9-82D4-3C4507EDEF74}" type="pres">
      <dgm:prSet presAssocID="{5B7C89C4-52D2-44DB-A41D-48B2AB95AD48}" presName="node" presStyleLbl="align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ACE1FF-545B-4B84-9D12-2332883D3044}" type="pres">
      <dgm:prSet presAssocID="{C0C02CD1-DF45-46DC-9AB5-1FCB862A919A}" presName="sibTrans" presStyleCnt="0"/>
      <dgm:spPr/>
    </dgm:pt>
    <dgm:pt modelId="{72DB9257-CF89-4AD5-986F-D3A8F6C2DF49}" type="pres">
      <dgm:prSet presAssocID="{3D9E1B94-5869-4394-9DBF-513FA3237EB4}" presName="node" presStyleLbl="align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D0BA30C-0131-4B63-BDC0-537D78857327}" type="presOf" srcId="{53C0EB56-C7A4-4DA7-B2F7-778E8166FB61}" destId="{BA744071-207C-493C-BD41-71D757D30781}" srcOrd="0" destOrd="0" presId="urn:microsoft.com/office/officeart/2005/8/layout/lProcess3"/>
    <dgm:cxn modelId="{C0E749E6-4ED5-4233-B7D3-8ECFAB4D8E87}" type="presOf" srcId="{21D9C76D-ADEC-4A6B-9AEF-56472D8A6504}" destId="{FC2513B3-A3CC-4BB5-9064-38F467DCE1CD}" srcOrd="0" destOrd="0" presId="urn:microsoft.com/office/officeart/2005/8/layout/lProcess3"/>
    <dgm:cxn modelId="{6DE2E60B-A835-480D-ADF1-82661E5CB20D}" srcId="{06F6E8A2-B20C-43D5-81BC-C34CA92F5CD3}" destId="{BABC6D03-5969-4E0F-A9C1-C8E001C2D255}" srcOrd="0" destOrd="0" parTransId="{4FDD3CA5-00F7-4C0D-8ADC-0061AF5525F8}" sibTransId="{25B6572E-EED2-4184-A5D5-D67783C82B02}"/>
    <dgm:cxn modelId="{AB99382A-01FA-4EBB-807F-0EFA7790B42D}" srcId="{06F6E8A2-B20C-43D5-81BC-C34CA92F5CD3}" destId="{B7C7A9D6-BD91-47E9-8AD6-8ECAAE740A09}" srcOrd="2" destOrd="0" parTransId="{9BF09AD9-4CF5-4C86-B900-BF2F28503CE9}" sibTransId="{9D0066C6-6FFD-4311-BD6C-7AF73AE77850}"/>
    <dgm:cxn modelId="{33F47328-5DC9-4D35-97C7-1AE46ABF68DB}" srcId="{F8AC12B1-DEFB-4399-879B-050559ED35F8}" destId="{2E6F95C1-34DD-4980-B78A-C133E708A9CC}" srcOrd="4" destOrd="0" parTransId="{EEA53765-DADE-4A81-A87E-89AD1E603D7D}" sibTransId="{61C0E26E-28E0-4A15-ADCF-74661B742B42}"/>
    <dgm:cxn modelId="{C23D8103-AC03-4C19-98B1-C4D89489EB33}" srcId="{21D9C76D-ADEC-4A6B-9AEF-56472D8A6504}" destId="{53C0EB56-C7A4-4DA7-B2F7-778E8166FB61}" srcOrd="2" destOrd="0" parTransId="{ADF4957B-D26F-4A75-AB86-089A47780F0A}" sibTransId="{3C759DCA-8411-4B78-91FB-51DED0E27BC1}"/>
    <dgm:cxn modelId="{B170679B-8D43-42AB-8FEB-CF51C1FA93FA}" srcId="{F8AC12B1-DEFB-4399-879B-050559ED35F8}" destId="{4C828091-5B3B-4879-8608-A5EB61CF67BA}" srcOrd="3" destOrd="0" parTransId="{67858F1B-AB78-45EF-90F5-3D41C833C5DF}" sibTransId="{4B3A1D83-3B7F-4BC2-BD37-DE11E5E9FB1C}"/>
    <dgm:cxn modelId="{C2687204-0083-46B4-AF75-87842C3342C3}" srcId="{C25E4D32-09F7-44BA-BB4D-740ED38B88E1}" destId="{9F76B587-4104-4512-8600-446EB406279B}" srcOrd="1" destOrd="0" parTransId="{D099B5EF-A845-47C5-AC78-9078747471B6}" sibTransId="{69BA3DBA-B5E5-471B-BEEF-D2BA72449F55}"/>
    <dgm:cxn modelId="{2AC2CF8C-096E-4D6A-A0E9-91497AACB44B}" srcId="{21D9C76D-ADEC-4A6B-9AEF-56472D8A6504}" destId="{B0BEB8AD-A7C9-44E1-9D10-C08DCBA6D860}" srcOrd="1" destOrd="0" parTransId="{21F5FEE8-DC6E-4BBA-B220-E7E4D007529D}" sibTransId="{2E244FAE-F964-40AF-B94A-DE41160B3BDF}"/>
    <dgm:cxn modelId="{503774D4-7C7F-40EF-BD17-A89B47AEE91D}" srcId="{06F6E8A2-B20C-43D5-81BC-C34CA92F5CD3}" destId="{249E0A07-21B1-4B00-9719-87F6481090E5}" srcOrd="1" destOrd="0" parTransId="{EB0108B7-4A51-401D-BE8C-2D013A6C1BFB}" sibTransId="{9E983C58-600D-40F9-97A1-6B433F6D53EE}"/>
    <dgm:cxn modelId="{A166EF3D-BBCE-4F3C-A770-46DFEDD77E3A}" type="presOf" srcId="{ABB336DA-9E73-44E3-A4F6-EB48C80B27DB}" destId="{D1D5E56A-9B50-4A98-9E70-3A1FF94895DA}" srcOrd="0" destOrd="0" presId="urn:microsoft.com/office/officeart/2005/8/layout/lProcess3"/>
    <dgm:cxn modelId="{002E5A36-4328-4229-BCF6-D5356A64994D}" type="presOf" srcId="{21754B40-82AA-4392-8178-540BBAF49D6C}" destId="{A04A561B-58C1-44B7-B6A2-E4804DF91430}" srcOrd="0" destOrd="0" presId="urn:microsoft.com/office/officeart/2005/8/layout/lProcess3"/>
    <dgm:cxn modelId="{3ADC5CF7-1875-4038-8E87-09DD2AE7B8FC}" srcId="{F8AC12B1-DEFB-4399-879B-050559ED35F8}" destId="{C25E4D32-09F7-44BA-BB4D-740ED38B88E1}" srcOrd="0" destOrd="0" parTransId="{48FA57FD-CE9A-41E4-8AF0-E0B334B7822E}" sibTransId="{63BD2F13-4400-4CB5-942E-9EE4C5642226}"/>
    <dgm:cxn modelId="{F5323E57-3432-46FF-88D9-167EBE6921A6}" type="presOf" srcId="{2E6F95C1-34DD-4980-B78A-C133E708A9CC}" destId="{AB8AE1FF-A39B-40F7-922E-5CED65452329}" srcOrd="0" destOrd="0" presId="urn:microsoft.com/office/officeart/2005/8/layout/lProcess3"/>
    <dgm:cxn modelId="{0F7E5746-5E0E-4328-A746-BFF8FD3C5F62}" type="presOf" srcId="{5B7C89C4-52D2-44DB-A41D-48B2AB95AD48}" destId="{D4DED261-DFF7-48E9-82D4-3C4507EDEF74}" srcOrd="0" destOrd="0" presId="urn:microsoft.com/office/officeart/2005/8/layout/lProcess3"/>
    <dgm:cxn modelId="{8C476B7B-765E-4CD5-8765-B1DFBDDAB023}" srcId="{4C828091-5B3B-4879-8608-A5EB61CF67BA}" destId="{A888B203-EC6F-40C9-A721-7D2ABE68CB93}" srcOrd="0" destOrd="0" parTransId="{F3B18719-4BB2-4D34-A5CB-8139965F0FCC}" sibTransId="{CED0552C-A95E-4C97-A549-74324430D10A}"/>
    <dgm:cxn modelId="{341943A0-ABF6-4EB9-BBAD-F6A92C265379}" srcId="{C25E4D32-09F7-44BA-BB4D-740ED38B88E1}" destId="{21754B40-82AA-4392-8178-540BBAF49D6C}" srcOrd="2" destOrd="0" parTransId="{57158558-1225-4EB8-A908-4B3A6129C578}" sibTransId="{95A8B35B-3E76-46D5-9B3C-A6CFE5A4ADCF}"/>
    <dgm:cxn modelId="{8B95EE26-D4C0-4D03-8D32-8EBB61066D98}" type="presOf" srcId="{F8AC12B1-DEFB-4399-879B-050559ED35F8}" destId="{1DB7DF0A-D707-403D-882F-58A96426142F}" srcOrd="0" destOrd="0" presId="urn:microsoft.com/office/officeart/2005/8/layout/lProcess3"/>
    <dgm:cxn modelId="{14DB9D74-344B-4116-AEAA-49DED9CD534E}" type="presOf" srcId="{4C828091-5B3B-4879-8608-A5EB61CF67BA}" destId="{7BD6C447-1C96-4BA9-A4B1-ADEB9E841C19}" srcOrd="0" destOrd="0" presId="urn:microsoft.com/office/officeart/2005/8/layout/lProcess3"/>
    <dgm:cxn modelId="{9064CCA0-8FB3-4106-8E5C-36B77756F5E6}" srcId="{C25E4D32-09F7-44BA-BB4D-740ED38B88E1}" destId="{A1EE6DDE-8F02-4B02-A397-0AA19D53080E}" srcOrd="0" destOrd="0" parTransId="{0509228C-DC74-4358-905A-1D84A847BB3C}" sibTransId="{0862724D-3003-4608-B615-C9AF56DA7352}"/>
    <dgm:cxn modelId="{1636C2D4-0CD9-49B6-8C18-B97B737DC27A}" srcId="{2E6F95C1-34DD-4980-B78A-C133E708A9CC}" destId="{A29F94CE-5943-46B6-ADCD-92C8264A178B}" srcOrd="0" destOrd="0" parTransId="{B8D86642-4B92-42E5-8997-7E85A5A2FFD7}" sibTransId="{DF823470-6C54-4C1F-BD40-CECFEF286250}"/>
    <dgm:cxn modelId="{5B99FC50-1C18-43B4-A35F-87918A7342F3}" type="presOf" srcId="{B0BEB8AD-A7C9-44E1-9D10-C08DCBA6D860}" destId="{6B633082-828C-42D1-9970-2DAAFBB3A043}" srcOrd="0" destOrd="0" presId="urn:microsoft.com/office/officeart/2005/8/layout/lProcess3"/>
    <dgm:cxn modelId="{CA77221D-8861-48AB-B699-1CB24078AACD}" srcId="{21D9C76D-ADEC-4A6B-9AEF-56472D8A6504}" destId="{ABB336DA-9E73-44E3-A4F6-EB48C80B27DB}" srcOrd="0" destOrd="0" parTransId="{C22AF52B-CEB6-49DE-9312-E876AFA7AAAF}" sibTransId="{D8B41977-C773-4317-B2CB-F3E39DD5749B}"/>
    <dgm:cxn modelId="{9596E673-6E37-45C9-9CD9-864FE323257B}" type="presOf" srcId="{B7C7A9D6-BD91-47E9-8AD6-8ECAAE740A09}" destId="{13F23B88-AA1C-4613-AD65-E0D38BD03725}" srcOrd="0" destOrd="0" presId="urn:microsoft.com/office/officeart/2005/8/layout/lProcess3"/>
    <dgm:cxn modelId="{22DE3707-10EA-4219-A874-A808B2205D61}" srcId="{4C828091-5B3B-4879-8608-A5EB61CF67BA}" destId="{112DB63A-3080-4A89-81A0-F16E8011C0AC}" srcOrd="2" destOrd="0" parTransId="{CAFF64F8-D34F-491C-9C4B-4DB45D80C3E3}" sibTransId="{4D3046C9-4913-4828-993C-A4B6052F94A1}"/>
    <dgm:cxn modelId="{E4D1ACB8-D490-43FC-9FAE-DCF59C4AD2E3}" srcId="{4C828091-5B3B-4879-8608-A5EB61CF67BA}" destId="{026F73AA-29DB-400F-BF01-8FB941356B58}" srcOrd="1" destOrd="0" parTransId="{0EF1F301-F1CE-44BF-97F9-B1708B0B8191}" sibTransId="{606747F6-3472-4402-9C04-B3DC16A16377}"/>
    <dgm:cxn modelId="{84A11B9D-5FB5-4139-8412-2C0A07F2275A}" srcId="{F8AC12B1-DEFB-4399-879B-050559ED35F8}" destId="{21D9C76D-ADEC-4A6B-9AEF-56472D8A6504}" srcOrd="2" destOrd="0" parTransId="{BFDF2CDF-FBB7-4875-ABA6-5EE6301032EB}" sibTransId="{E72A1C33-6C81-4AC7-8050-A07780E20120}"/>
    <dgm:cxn modelId="{0FED2A53-B6AE-4977-AADA-86EFEE729002}" type="presOf" srcId="{BABC6D03-5969-4E0F-A9C1-C8E001C2D255}" destId="{8CCE787F-D44E-4378-A9CF-3E45FDCAD8F7}" srcOrd="0" destOrd="0" presId="urn:microsoft.com/office/officeart/2005/8/layout/lProcess3"/>
    <dgm:cxn modelId="{97A669B2-DC2A-4E82-861D-BBC082D8A42F}" type="presOf" srcId="{A29F94CE-5943-46B6-ADCD-92C8264A178B}" destId="{C471E63E-BB8E-4B5E-BE02-FEEB3F5701EB}" srcOrd="0" destOrd="0" presId="urn:microsoft.com/office/officeart/2005/8/layout/lProcess3"/>
    <dgm:cxn modelId="{FB33DA0A-97CA-4A4B-87D0-EDC5EBD69A89}" type="presOf" srcId="{112DB63A-3080-4A89-81A0-F16E8011C0AC}" destId="{B3B8A518-0094-4B69-8B96-45C1CDD0CA20}" srcOrd="0" destOrd="0" presId="urn:microsoft.com/office/officeart/2005/8/layout/lProcess3"/>
    <dgm:cxn modelId="{5B357A40-69DF-446F-81FB-715206AA2062}" type="presOf" srcId="{3D9E1B94-5869-4394-9DBF-513FA3237EB4}" destId="{72DB9257-CF89-4AD5-986F-D3A8F6C2DF49}" srcOrd="0" destOrd="0" presId="urn:microsoft.com/office/officeart/2005/8/layout/lProcess3"/>
    <dgm:cxn modelId="{B0E1AF1C-4C0B-424B-AE95-BBE1DDA967E0}" type="presOf" srcId="{026F73AA-29DB-400F-BF01-8FB941356B58}" destId="{BA86710D-B31C-4549-A281-4E706F6A7FED}" srcOrd="0" destOrd="0" presId="urn:microsoft.com/office/officeart/2005/8/layout/lProcess3"/>
    <dgm:cxn modelId="{2A23C6B4-52B2-4122-A337-8395AF8C5FF5}" srcId="{2E6F95C1-34DD-4980-B78A-C133E708A9CC}" destId="{5B7C89C4-52D2-44DB-A41D-48B2AB95AD48}" srcOrd="1" destOrd="0" parTransId="{ACBDE60E-20E2-427F-B231-1CA43DD7A225}" sibTransId="{C0C02CD1-DF45-46DC-9AB5-1FCB862A919A}"/>
    <dgm:cxn modelId="{8A4CF69E-E02F-4F75-B9EC-965042D38A00}" type="presOf" srcId="{C25E4D32-09F7-44BA-BB4D-740ED38B88E1}" destId="{1FA7B0E3-B573-459F-87F0-B74745E2865E}" srcOrd="0" destOrd="0" presId="urn:microsoft.com/office/officeart/2005/8/layout/lProcess3"/>
    <dgm:cxn modelId="{AC2DE4B1-06AA-4DDC-B36E-461AFED7551B}" type="presOf" srcId="{06F6E8A2-B20C-43D5-81BC-C34CA92F5CD3}" destId="{9765A51D-557B-4734-85BF-9E43F9BF3FF8}" srcOrd="0" destOrd="0" presId="urn:microsoft.com/office/officeart/2005/8/layout/lProcess3"/>
    <dgm:cxn modelId="{5211AA70-9780-4D5E-8E2F-8FB8F2D96FFB}" type="presOf" srcId="{9F76B587-4104-4512-8600-446EB406279B}" destId="{D4AA892B-0EF4-472E-A63C-8E912A3BA685}" srcOrd="0" destOrd="0" presId="urn:microsoft.com/office/officeart/2005/8/layout/lProcess3"/>
    <dgm:cxn modelId="{239F33E4-BEE2-487B-BDD2-6C1BCCECD47B}" type="presOf" srcId="{249E0A07-21B1-4B00-9719-87F6481090E5}" destId="{B1A5C83B-B38F-481A-A416-1FE2A46F0570}" srcOrd="0" destOrd="0" presId="urn:microsoft.com/office/officeart/2005/8/layout/lProcess3"/>
    <dgm:cxn modelId="{54D8DC65-952F-47BF-906F-347308EF64F3}" srcId="{2E6F95C1-34DD-4980-B78A-C133E708A9CC}" destId="{3D9E1B94-5869-4394-9DBF-513FA3237EB4}" srcOrd="2" destOrd="0" parTransId="{1C070AD0-FE55-43AD-8945-CCE1D61D043B}" sibTransId="{50854E8D-9D98-4F4B-8F6A-603CFCDF60DC}"/>
    <dgm:cxn modelId="{F4E5E73D-3456-453A-9424-7A3CE25196AC}" srcId="{F8AC12B1-DEFB-4399-879B-050559ED35F8}" destId="{06F6E8A2-B20C-43D5-81BC-C34CA92F5CD3}" srcOrd="1" destOrd="0" parTransId="{8B978C6F-59E2-4632-8ECA-6415ACC8C337}" sibTransId="{E6BF9E98-2E45-4ECD-A286-040C99E55A17}"/>
    <dgm:cxn modelId="{5F560436-37BD-4B54-BD4F-F1D74AA2F9D6}" type="presOf" srcId="{A888B203-EC6F-40C9-A721-7D2ABE68CB93}" destId="{A8380CD6-BBC1-442E-AFCB-FBBA0E690105}" srcOrd="0" destOrd="0" presId="urn:microsoft.com/office/officeart/2005/8/layout/lProcess3"/>
    <dgm:cxn modelId="{4DD25E93-E058-47D2-AEA5-00F08F59DC62}" type="presOf" srcId="{A1EE6DDE-8F02-4B02-A397-0AA19D53080E}" destId="{8A1E463E-C636-41FC-BDD0-353F421EA17C}" srcOrd="0" destOrd="0" presId="urn:microsoft.com/office/officeart/2005/8/layout/lProcess3"/>
    <dgm:cxn modelId="{4BDA63C3-D160-47DC-BE23-7246413343B7}" type="presParOf" srcId="{1DB7DF0A-D707-403D-882F-58A96426142F}" destId="{37627275-CCD4-4E8C-A9D1-C7A712AD0EB8}" srcOrd="0" destOrd="0" presId="urn:microsoft.com/office/officeart/2005/8/layout/lProcess3"/>
    <dgm:cxn modelId="{1A47ACEB-957F-4E24-9557-A124F9DAEBF2}" type="presParOf" srcId="{37627275-CCD4-4E8C-A9D1-C7A712AD0EB8}" destId="{1FA7B0E3-B573-459F-87F0-B74745E2865E}" srcOrd="0" destOrd="0" presId="urn:microsoft.com/office/officeart/2005/8/layout/lProcess3"/>
    <dgm:cxn modelId="{0D7894A4-F9ED-41FA-AF8C-233726A5523B}" type="presParOf" srcId="{37627275-CCD4-4E8C-A9D1-C7A712AD0EB8}" destId="{9DB77F9E-DA6B-4DB4-9B61-8981511B0A93}" srcOrd="1" destOrd="0" presId="urn:microsoft.com/office/officeart/2005/8/layout/lProcess3"/>
    <dgm:cxn modelId="{D64B216B-3452-4609-807F-A1C2E06D1FF7}" type="presParOf" srcId="{37627275-CCD4-4E8C-A9D1-C7A712AD0EB8}" destId="{8A1E463E-C636-41FC-BDD0-353F421EA17C}" srcOrd="2" destOrd="0" presId="urn:microsoft.com/office/officeart/2005/8/layout/lProcess3"/>
    <dgm:cxn modelId="{E1F307B5-33F9-41A5-9A53-58DF3A1D8580}" type="presParOf" srcId="{37627275-CCD4-4E8C-A9D1-C7A712AD0EB8}" destId="{161ADC7D-BB10-4F0F-8AA9-001F14E6BBFF}" srcOrd="3" destOrd="0" presId="urn:microsoft.com/office/officeart/2005/8/layout/lProcess3"/>
    <dgm:cxn modelId="{F59E7C81-94A3-4B41-83FC-8C636FB0584C}" type="presParOf" srcId="{37627275-CCD4-4E8C-A9D1-C7A712AD0EB8}" destId="{D4AA892B-0EF4-472E-A63C-8E912A3BA685}" srcOrd="4" destOrd="0" presId="urn:microsoft.com/office/officeart/2005/8/layout/lProcess3"/>
    <dgm:cxn modelId="{BEAE48A3-1C3B-451A-8AFC-E17CD698A6CB}" type="presParOf" srcId="{37627275-CCD4-4E8C-A9D1-C7A712AD0EB8}" destId="{1284FF0C-98AC-4A2F-9F45-66DA16507B75}" srcOrd="5" destOrd="0" presId="urn:microsoft.com/office/officeart/2005/8/layout/lProcess3"/>
    <dgm:cxn modelId="{D9FDACBF-5796-416D-8193-0586A502655A}" type="presParOf" srcId="{37627275-CCD4-4E8C-A9D1-C7A712AD0EB8}" destId="{A04A561B-58C1-44B7-B6A2-E4804DF91430}" srcOrd="6" destOrd="0" presId="urn:microsoft.com/office/officeart/2005/8/layout/lProcess3"/>
    <dgm:cxn modelId="{029FFB29-053D-4715-B33E-B972687714BD}" type="presParOf" srcId="{1DB7DF0A-D707-403D-882F-58A96426142F}" destId="{76C8164B-F4E8-42B1-930C-2E21DB512D21}" srcOrd="1" destOrd="0" presId="urn:microsoft.com/office/officeart/2005/8/layout/lProcess3"/>
    <dgm:cxn modelId="{93085CB6-4CB2-48E8-8458-BAB1856A2E61}" type="presParOf" srcId="{1DB7DF0A-D707-403D-882F-58A96426142F}" destId="{61EE0407-30C2-478F-B0D3-5C79C569CCA2}" srcOrd="2" destOrd="0" presId="urn:microsoft.com/office/officeart/2005/8/layout/lProcess3"/>
    <dgm:cxn modelId="{2F0EE716-12DC-4629-A256-12F62F403CE3}" type="presParOf" srcId="{61EE0407-30C2-478F-B0D3-5C79C569CCA2}" destId="{9765A51D-557B-4734-85BF-9E43F9BF3FF8}" srcOrd="0" destOrd="0" presId="urn:microsoft.com/office/officeart/2005/8/layout/lProcess3"/>
    <dgm:cxn modelId="{D6BD5088-2206-4F6D-ADA6-A394B20481D0}" type="presParOf" srcId="{61EE0407-30C2-478F-B0D3-5C79C569CCA2}" destId="{19927BD0-7CB0-4D2E-8AF6-A54538AC302C}" srcOrd="1" destOrd="0" presId="urn:microsoft.com/office/officeart/2005/8/layout/lProcess3"/>
    <dgm:cxn modelId="{E0CB3CD3-F95C-48B2-B8DA-88C09CFC744A}" type="presParOf" srcId="{61EE0407-30C2-478F-B0D3-5C79C569CCA2}" destId="{8CCE787F-D44E-4378-A9CF-3E45FDCAD8F7}" srcOrd="2" destOrd="0" presId="urn:microsoft.com/office/officeart/2005/8/layout/lProcess3"/>
    <dgm:cxn modelId="{E6887628-D8D5-4DA4-9519-88FBDF45C88A}" type="presParOf" srcId="{61EE0407-30C2-478F-B0D3-5C79C569CCA2}" destId="{29DE4746-6F7F-4CED-B08E-D932A8067877}" srcOrd="3" destOrd="0" presId="urn:microsoft.com/office/officeart/2005/8/layout/lProcess3"/>
    <dgm:cxn modelId="{88945CA4-0CE8-4A12-BB33-06C54AF7A1CA}" type="presParOf" srcId="{61EE0407-30C2-478F-B0D3-5C79C569CCA2}" destId="{B1A5C83B-B38F-481A-A416-1FE2A46F0570}" srcOrd="4" destOrd="0" presId="urn:microsoft.com/office/officeart/2005/8/layout/lProcess3"/>
    <dgm:cxn modelId="{88E60839-4678-401F-978B-1BB4A04289B0}" type="presParOf" srcId="{61EE0407-30C2-478F-B0D3-5C79C569CCA2}" destId="{EE14C072-850C-4A1D-A60C-6D64DDDB18E0}" srcOrd="5" destOrd="0" presId="urn:microsoft.com/office/officeart/2005/8/layout/lProcess3"/>
    <dgm:cxn modelId="{E3F0DD95-A867-40F9-BE57-952316A2802A}" type="presParOf" srcId="{61EE0407-30C2-478F-B0D3-5C79C569CCA2}" destId="{13F23B88-AA1C-4613-AD65-E0D38BD03725}" srcOrd="6" destOrd="0" presId="urn:microsoft.com/office/officeart/2005/8/layout/lProcess3"/>
    <dgm:cxn modelId="{89E7D070-F739-4FCE-B115-8EE25A969535}" type="presParOf" srcId="{1DB7DF0A-D707-403D-882F-58A96426142F}" destId="{3292FC54-AB37-458F-B0BD-17342A82310E}" srcOrd="3" destOrd="0" presId="urn:microsoft.com/office/officeart/2005/8/layout/lProcess3"/>
    <dgm:cxn modelId="{69EBBC51-4997-428C-AD26-DA97DE7AD230}" type="presParOf" srcId="{1DB7DF0A-D707-403D-882F-58A96426142F}" destId="{CBF4D10D-E0AC-476C-9172-D41F858B8B24}" srcOrd="4" destOrd="0" presId="urn:microsoft.com/office/officeart/2005/8/layout/lProcess3"/>
    <dgm:cxn modelId="{756D9846-4EC2-4066-9B65-A3315BF70B9A}" type="presParOf" srcId="{CBF4D10D-E0AC-476C-9172-D41F858B8B24}" destId="{FC2513B3-A3CC-4BB5-9064-38F467DCE1CD}" srcOrd="0" destOrd="0" presId="urn:microsoft.com/office/officeart/2005/8/layout/lProcess3"/>
    <dgm:cxn modelId="{E01F840E-4B43-45E7-B5B4-4BA884F13921}" type="presParOf" srcId="{CBF4D10D-E0AC-476C-9172-D41F858B8B24}" destId="{AAA49790-B6F6-452E-863D-FE2D4AB00CC4}" srcOrd="1" destOrd="0" presId="urn:microsoft.com/office/officeart/2005/8/layout/lProcess3"/>
    <dgm:cxn modelId="{298F6E64-DC53-47F4-A365-8585BAEA7DFD}" type="presParOf" srcId="{CBF4D10D-E0AC-476C-9172-D41F858B8B24}" destId="{D1D5E56A-9B50-4A98-9E70-3A1FF94895DA}" srcOrd="2" destOrd="0" presId="urn:microsoft.com/office/officeart/2005/8/layout/lProcess3"/>
    <dgm:cxn modelId="{4B4CBB2A-5966-4D5A-B37C-CF3713EC8BF4}" type="presParOf" srcId="{CBF4D10D-E0AC-476C-9172-D41F858B8B24}" destId="{50A26CE5-BC11-493C-953B-6BD0A4FE8B56}" srcOrd="3" destOrd="0" presId="urn:microsoft.com/office/officeart/2005/8/layout/lProcess3"/>
    <dgm:cxn modelId="{7EF0F722-0BF6-45BB-8736-F18B58007063}" type="presParOf" srcId="{CBF4D10D-E0AC-476C-9172-D41F858B8B24}" destId="{6B633082-828C-42D1-9970-2DAAFBB3A043}" srcOrd="4" destOrd="0" presId="urn:microsoft.com/office/officeart/2005/8/layout/lProcess3"/>
    <dgm:cxn modelId="{E69181D0-28C5-4C7C-AFDA-6172C4454AC2}" type="presParOf" srcId="{CBF4D10D-E0AC-476C-9172-D41F858B8B24}" destId="{96EE94E5-6C01-42F4-9D59-42E4F041ECBD}" srcOrd="5" destOrd="0" presId="urn:microsoft.com/office/officeart/2005/8/layout/lProcess3"/>
    <dgm:cxn modelId="{EFB3DD0C-1060-4684-9800-80F9FDD5CFA5}" type="presParOf" srcId="{CBF4D10D-E0AC-476C-9172-D41F858B8B24}" destId="{BA744071-207C-493C-BD41-71D757D30781}" srcOrd="6" destOrd="0" presId="urn:microsoft.com/office/officeart/2005/8/layout/lProcess3"/>
    <dgm:cxn modelId="{89FFBA19-E08D-408F-95E4-9368F9C25F03}" type="presParOf" srcId="{1DB7DF0A-D707-403D-882F-58A96426142F}" destId="{27641B26-081F-4CC4-9E15-50360ED8C8F2}" srcOrd="5" destOrd="0" presId="urn:microsoft.com/office/officeart/2005/8/layout/lProcess3"/>
    <dgm:cxn modelId="{4ED12E61-4ABA-4F17-90EF-3DE6C003301C}" type="presParOf" srcId="{1DB7DF0A-D707-403D-882F-58A96426142F}" destId="{71D7DBE6-79DD-4639-B1DA-6C3BEFE82E34}" srcOrd="6" destOrd="0" presId="urn:microsoft.com/office/officeart/2005/8/layout/lProcess3"/>
    <dgm:cxn modelId="{7C2EDF0A-44AA-484F-8B37-8EB570109D7E}" type="presParOf" srcId="{71D7DBE6-79DD-4639-B1DA-6C3BEFE82E34}" destId="{7BD6C447-1C96-4BA9-A4B1-ADEB9E841C19}" srcOrd="0" destOrd="0" presId="urn:microsoft.com/office/officeart/2005/8/layout/lProcess3"/>
    <dgm:cxn modelId="{DF08855E-8549-4497-9616-3B9BCE87E03B}" type="presParOf" srcId="{71D7DBE6-79DD-4639-B1DA-6C3BEFE82E34}" destId="{AB5898B7-7245-4E70-9F68-7C95C77A0BD3}" srcOrd="1" destOrd="0" presId="urn:microsoft.com/office/officeart/2005/8/layout/lProcess3"/>
    <dgm:cxn modelId="{34D178C2-A6F6-43A9-AD19-5DE5DF16CBDB}" type="presParOf" srcId="{71D7DBE6-79DD-4639-B1DA-6C3BEFE82E34}" destId="{A8380CD6-BBC1-442E-AFCB-FBBA0E690105}" srcOrd="2" destOrd="0" presId="urn:microsoft.com/office/officeart/2005/8/layout/lProcess3"/>
    <dgm:cxn modelId="{D663F76E-FF9D-41E4-B5B0-86CC4664AAE5}" type="presParOf" srcId="{71D7DBE6-79DD-4639-B1DA-6C3BEFE82E34}" destId="{C89A6F4F-B5E1-412A-B274-4E5D0D80C3C5}" srcOrd="3" destOrd="0" presId="urn:microsoft.com/office/officeart/2005/8/layout/lProcess3"/>
    <dgm:cxn modelId="{8620F0AE-294F-40FF-AF49-C98271B85225}" type="presParOf" srcId="{71D7DBE6-79DD-4639-B1DA-6C3BEFE82E34}" destId="{BA86710D-B31C-4549-A281-4E706F6A7FED}" srcOrd="4" destOrd="0" presId="urn:microsoft.com/office/officeart/2005/8/layout/lProcess3"/>
    <dgm:cxn modelId="{5A5AC439-BEFF-4915-A136-8D56063F19B7}" type="presParOf" srcId="{71D7DBE6-79DD-4639-B1DA-6C3BEFE82E34}" destId="{BF1D3DD0-0CD4-4A73-A931-8A3D962400EA}" srcOrd="5" destOrd="0" presId="urn:microsoft.com/office/officeart/2005/8/layout/lProcess3"/>
    <dgm:cxn modelId="{C0D6EC60-F404-48B6-9B43-684928AE2D11}" type="presParOf" srcId="{71D7DBE6-79DD-4639-B1DA-6C3BEFE82E34}" destId="{B3B8A518-0094-4B69-8B96-45C1CDD0CA20}" srcOrd="6" destOrd="0" presId="urn:microsoft.com/office/officeart/2005/8/layout/lProcess3"/>
    <dgm:cxn modelId="{601A205D-41B6-4AFF-8C0F-728D6FE3CD3A}" type="presParOf" srcId="{1DB7DF0A-D707-403D-882F-58A96426142F}" destId="{11BE881D-0F7A-4BD9-BF60-9C9804B51B31}" srcOrd="7" destOrd="0" presId="urn:microsoft.com/office/officeart/2005/8/layout/lProcess3"/>
    <dgm:cxn modelId="{E2E09F01-5483-4D94-AE50-1C6D602D7E5F}" type="presParOf" srcId="{1DB7DF0A-D707-403D-882F-58A96426142F}" destId="{F9102130-A3F4-4483-B2D9-AA2B183D2B96}" srcOrd="8" destOrd="0" presId="urn:microsoft.com/office/officeart/2005/8/layout/lProcess3"/>
    <dgm:cxn modelId="{68C67816-4899-41DC-96A6-AC2673B45329}" type="presParOf" srcId="{F9102130-A3F4-4483-B2D9-AA2B183D2B96}" destId="{AB8AE1FF-A39B-40F7-922E-5CED65452329}" srcOrd="0" destOrd="0" presId="urn:microsoft.com/office/officeart/2005/8/layout/lProcess3"/>
    <dgm:cxn modelId="{13E87145-BE24-477F-A22F-AA2FEC28CFCC}" type="presParOf" srcId="{F9102130-A3F4-4483-B2D9-AA2B183D2B96}" destId="{AC684534-1A93-42E6-BE0B-99A7086FC1FE}" srcOrd="1" destOrd="0" presId="urn:microsoft.com/office/officeart/2005/8/layout/lProcess3"/>
    <dgm:cxn modelId="{0FEECBA5-C015-43CB-B029-A60F10125A55}" type="presParOf" srcId="{F9102130-A3F4-4483-B2D9-AA2B183D2B96}" destId="{C471E63E-BB8E-4B5E-BE02-FEEB3F5701EB}" srcOrd="2" destOrd="0" presId="urn:microsoft.com/office/officeart/2005/8/layout/lProcess3"/>
    <dgm:cxn modelId="{CD92D8E3-0E8A-4AEA-8597-39A5D7BA5E90}" type="presParOf" srcId="{F9102130-A3F4-4483-B2D9-AA2B183D2B96}" destId="{DDC54FCF-2E3E-4C14-8A57-5D58A9339806}" srcOrd="3" destOrd="0" presId="urn:microsoft.com/office/officeart/2005/8/layout/lProcess3"/>
    <dgm:cxn modelId="{EDED5A35-A639-4EDC-A35A-D4A0D2B9B314}" type="presParOf" srcId="{F9102130-A3F4-4483-B2D9-AA2B183D2B96}" destId="{D4DED261-DFF7-48E9-82D4-3C4507EDEF74}" srcOrd="4" destOrd="0" presId="urn:microsoft.com/office/officeart/2005/8/layout/lProcess3"/>
    <dgm:cxn modelId="{A86CC633-A7AF-4C8F-9200-BDFAAF88B441}" type="presParOf" srcId="{F9102130-A3F4-4483-B2D9-AA2B183D2B96}" destId="{BFACE1FF-545B-4B84-9D12-2332883D3044}" srcOrd="5" destOrd="0" presId="urn:microsoft.com/office/officeart/2005/8/layout/lProcess3"/>
    <dgm:cxn modelId="{9976F5F3-6142-43BA-9912-445C2C97C9D9}" type="presParOf" srcId="{F9102130-A3F4-4483-B2D9-AA2B183D2B96}" destId="{72DB9257-CF89-4AD5-986F-D3A8F6C2DF49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8ABE41E-FEAA-43F5-B2F9-3523D57BE9DD}" type="doc">
      <dgm:prSet loTypeId="urn:microsoft.com/office/officeart/2005/8/layout/lProcess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755D702C-1609-4EA4-89B0-7516B22EFD79}">
      <dgm:prSet phldrT="[文字]"/>
      <dgm:spPr/>
      <dgm:t>
        <a:bodyPr/>
        <a:lstStyle/>
        <a:p>
          <a:r>
            <a:rPr lang="en-US" altLang="zh-TW" b="1" dirty="0" smtClean="0"/>
            <a:t>IPX</a:t>
          </a:r>
          <a:r>
            <a:rPr lang="zh-TW" altLang="en-US" b="1" dirty="0" smtClean="0"/>
            <a:t>協定</a:t>
          </a:r>
          <a:endParaRPr lang="zh-TW" altLang="en-US" b="1" dirty="0"/>
        </a:p>
      </dgm:t>
    </dgm:pt>
    <dgm:pt modelId="{19FB7CC2-6CD5-41DB-B5FE-A7277848D20B}" type="parTrans" cxnId="{D296AAB0-A8A3-4835-A624-AEF0EAF0B35A}">
      <dgm:prSet/>
      <dgm:spPr/>
      <dgm:t>
        <a:bodyPr/>
        <a:lstStyle/>
        <a:p>
          <a:endParaRPr lang="zh-TW" altLang="en-US" b="1"/>
        </a:p>
      </dgm:t>
    </dgm:pt>
    <dgm:pt modelId="{1BEE2E68-6F25-4DC1-BBB9-F2609CDFD07C}" type="sibTrans" cxnId="{D296AAB0-A8A3-4835-A624-AEF0EAF0B35A}">
      <dgm:prSet/>
      <dgm:spPr/>
      <dgm:t>
        <a:bodyPr/>
        <a:lstStyle/>
        <a:p>
          <a:endParaRPr lang="zh-TW" altLang="en-US" b="1"/>
        </a:p>
      </dgm:t>
    </dgm:pt>
    <dgm:pt modelId="{88C87242-404C-44A3-A3FF-21C00B1C6E53}">
      <dgm:prSet phldrT="[文字]"/>
      <dgm:spPr/>
      <dgm:t>
        <a:bodyPr/>
        <a:lstStyle/>
        <a:p>
          <a:r>
            <a:rPr lang="zh-TW" altLang="en-US" b="1" dirty="0" smtClean="0"/>
            <a:t>屬於</a:t>
          </a:r>
          <a:r>
            <a:rPr lang="en-US" altLang="zh-TW" b="1" dirty="0" smtClean="0"/>
            <a:t>OSI</a:t>
          </a:r>
          <a:r>
            <a:rPr lang="zh-TW" altLang="en-US" b="1" dirty="0" smtClean="0"/>
            <a:t>中的網路層</a:t>
          </a:r>
          <a:endParaRPr lang="zh-TW" altLang="en-US" b="1" dirty="0"/>
        </a:p>
      </dgm:t>
    </dgm:pt>
    <dgm:pt modelId="{31CB5A85-2BB1-4D91-8A4A-7FE042A68192}" type="parTrans" cxnId="{38F6A8C8-220C-4923-B4E6-B1F80A954E3B}">
      <dgm:prSet/>
      <dgm:spPr/>
      <dgm:t>
        <a:bodyPr/>
        <a:lstStyle/>
        <a:p>
          <a:endParaRPr lang="zh-TW" altLang="en-US" b="1"/>
        </a:p>
      </dgm:t>
    </dgm:pt>
    <dgm:pt modelId="{8035B896-51E9-4A9C-B9AB-FC4689AB4541}" type="sibTrans" cxnId="{38F6A8C8-220C-4923-B4E6-B1F80A954E3B}">
      <dgm:prSet/>
      <dgm:spPr/>
      <dgm:t>
        <a:bodyPr/>
        <a:lstStyle/>
        <a:p>
          <a:endParaRPr lang="zh-TW" altLang="en-US" b="1"/>
        </a:p>
      </dgm:t>
    </dgm:pt>
    <dgm:pt modelId="{FDDFC8F3-39DE-4E53-BF3E-08F5AFB0E375}">
      <dgm:prSet phldrT="[文字]"/>
      <dgm:spPr/>
      <dgm:t>
        <a:bodyPr/>
        <a:lstStyle/>
        <a:p>
          <a:r>
            <a:rPr lang="zh-TW" altLang="en-US" b="1" dirty="0" smtClean="0"/>
            <a:t>負責在網路設備之間建立、維護和終足通訊的連線</a:t>
          </a:r>
          <a:endParaRPr lang="zh-TW" altLang="en-US" b="1" dirty="0"/>
        </a:p>
      </dgm:t>
    </dgm:pt>
    <dgm:pt modelId="{8A491910-C0CC-4328-B8EE-200746E1CAC1}" type="parTrans" cxnId="{FBC19C9B-6AB3-46F5-9442-20C6FF1B0568}">
      <dgm:prSet/>
      <dgm:spPr/>
      <dgm:t>
        <a:bodyPr/>
        <a:lstStyle/>
        <a:p>
          <a:endParaRPr lang="zh-TW" altLang="en-US" b="1"/>
        </a:p>
      </dgm:t>
    </dgm:pt>
    <dgm:pt modelId="{AC9742A0-2454-4A97-990F-D508E51A7C23}" type="sibTrans" cxnId="{FBC19C9B-6AB3-46F5-9442-20C6FF1B0568}">
      <dgm:prSet/>
      <dgm:spPr/>
      <dgm:t>
        <a:bodyPr/>
        <a:lstStyle/>
        <a:p>
          <a:endParaRPr lang="zh-TW" altLang="en-US" b="1"/>
        </a:p>
      </dgm:t>
    </dgm:pt>
    <dgm:pt modelId="{BCA7E9FC-320C-4B85-A545-836DE0C9A19D}">
      <dgm:prSet phldrT="[文字]"/>
      <dgm:spPr/>
      <dgm:t>
        <a:bodyPr/>
        <a:lstStyle/>
        <a:p>
          <a:r>
            <a:rPr lang="en-US" altLang="zh-TW" b="1" dirty="0" smtClean="0"/>
            <a:t>SPX</a:t>
          </a:r>
          <a:r>
            <a:rPr lang="zh-TW" altLang="en-US" b="1" dirty="0" smtClean="0"/>
            <a:t>協定</a:t>
          </a:r>
          <a:endParaRPr lang="zh-TW" altLang="en-US" b="1" dirty="0"/>
        </a:p>
      </dgm:t>
    </dgm:pt>
    <dgm:pt modelId="{ED6A645C-EDA2-4181-8B63-ABD3DDF6F4B1}" type="parTrans" cxnId="{8C468BB3-B284-431C-A91B-0F4534D7914A}">
      <dgm:prSet/>
      <dgm:spPr/>
      <dgm:t>
        <a:bodyPr/>
        <a:lstStyle/>
        <a:p>
          <a:endParaRPr lang="zh-TW" altLang="en-US" b="1"/>
        </a:p>
      </dgm:t>
    </dgm:pt>
    <dgm:pt modelId="{80726135-8B5C-4B87-9310-FE37BB35CF42}" type="sibTrans" cxnId="{8C468BB3-B284-431C-A91B-0F4534D7914A}">
      <dgm:prSet/>
      <dgm:spPr/>
      <dgm:t>
        <a:bodyPr/>
        <a:lstStyle/>
        <a:p>
          <a:endParaRPr lang="zh-TW" altLang="en-US" b="1"/>
        </a:p>
      </dgm:t>
    </dgm:pt>
    <dgm:pt modelId="{1552B304-70EF-4E49-B67B-8A1DB372F58D}">
      <dgm:prSet phldrT="[文字]"/>
      <dgm:spPr/>
      <dgm:t>
        <a:bodyPr/>
        <a:lstStyle/>
        <a:p>
          <a:r>
            <a:rPr lang="zh-TW" altLang="en-US" b="1" dirty="0" smtClean="0"/>
            <a:t>屬於</a:t>
          </a:r>
          <a:r>
            <a:rPr lang="en-US" altLang="zh-TW" b="1" dirty="0" smtClean="0"/>
            <a:t>OSI</a:t>
          </a:r>
          <a:r>
            <a:rPr lang="zh-TW" altLang="en-US" b="1" dirty="0" smtClean="0"/>
            <a:t>中的傳輸層</a:t>
          </a:r>
          <a:endParaRPr lang="zh-TW" altLang="en-US" b="1" dirty="0"/>
        </a:p>
      </dgm:t>
    </dgm:pt>
    <dgm:pt modelId="{EC5413DA-894A-4B82-A6D3-E5E581704C75}" type="parTrans" cxnId="{FB568C8E-7DDA-4DCE-9D20-A2BBA9903E19}">
      <dgm:prSet/>
      <dgm:spPr/>
      <dgm:t>
        <a:bodyPr/>
        <a:lstStyle/>
        <a:p>
          <a:endParaRPr lang="zh-TW" altLang="en-US" b="1"/>
        </a:p>
      </dgm:t>
    </dgm:pt>
    <dgm:pt modelId="{443621DE-0B1B-4CF0-9C92-85B8835E0ABF}" type="sibTrans" cxnId="{FB568C8E-7DDA-4DCE-9D20-A2BBA9903E19}">
      <dgm:prSet/>
      <dgm:spPr/>
      <dgm:t>
        <a:bodyPr/>
        <a:lstStyle/>
        <a:p>
          <a:endParaRPr lang="zh-TW" altLang="en-US" b="1"/>
        </a:p>
      </dgm:t>
    </dgm:pt>
    <dgm:pt modelId="{8866F7C1-E511-4560-956F-113A86C03DA8}">
      <dgm:prSet phldrT="[文字]"/>
      <dgm:spPr/>
      <dgm:t>
        <a:bodyPr/>
        <a:lstStyle/>
        <a:p>
          <a:r>
            <a:rPr lang="zh-TW" altLang="en-US" b="1" dirty="0" smtClean="0"/>
            <a:t>負責控制網路處理過程的錯誤檢查、處理與修正</a:t>
          </a:r>
          <a:endParaRPr lang="zh-TW" altLang="en-US" b="1" dirty="0"/>
        </a:p>
      </dgm:t>
    </dgm:pt>
    <dgm:pt modelId="{C06F21F1-F26D-4C5D-929D-D29EB17308EE}" type="parTrans" cxnId="{DFB441DD-3540-4792-894B-0488E1C9179A}">
      <dgm:prSet/>
      <dgm:spPr/>
      <dgm:t>
        <a:bodyPr/>
        <a:lstStyle/>
        <a:p>
          <a:endParaRPr lang="zh-TW" altLang="en-US" b="1"/>
        </a:p>
      </dgm:t>
    </dgm:pt>
    <dgm:pt modelId="{E8E1F238-0643-4345-A912-5D5EAC1FB7D6}" type="sibTrans" cxnId="{DFB441DD-3540-4792-894B-0488E1C9179A}">
      <dgm:prSet/>
      <dgm:spPr/>
      <dgm:t>
        <a:bodyPr/>
        <a:lstStyle/>
        <a:p>
          <a:endParaRPr lang="zh-TW" altLang="en-US" b="1"/>
        </a:p>
      </dgm:t>
    </dgm:pt>
    <dgm:pt modelId="{EF1C70F1-AAD8-4EA3-B22A-5C14472EA152}" type="pres">
      <dgm:prSet presAssocID="{28ABE41E-FEAA-43F5-B2F9-3523D57BE9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47025E7-2291-4009-AE2F-B38ECAEEFA5F}" type="pres">
      <dgm:prSet presAssocID="{755D702C-1609-4EA4-89B0-7516B22EFD79}" presName="vertFlow" presStyleCnt="0"/>
      <dgm:spPr/>
      <dgm:t>
        <a:bodyPr/>
        <a:lstStyle/>
        <a:p>
          <a:endParaRPr lang="zh-TW" altLang="en-US"/>
        </a:p>
      </dgm:t>
    </dgm:pt>
    <dgm:pt modelId="{F6039936-7760-4285-B40D-23BB92702F1E}" type="pres">
      <dgm:prSet presAssocID="{755D702C-1609-4EA4-89B0-7516B22EFD79}" presName="header" presStyleLbl="node1" presStyleIdx="0" presStyleCnt="2"/>
      <dgm:spPr/>
      <dgm:t>
        <a:bodyPr/>
        <a:lstStyle/>
        <a:p>
          <a:endParaRPr lang="zh-TW" altLang="en-US"/>
        </a:p>
      </dgm:t>
    </dgm:pt>
    <dgm:pt modelId="{46A33FBC-E775-455B-9863-4B1BA0F988BA}" type="pres">
      <dgm:prSet presAssocID="{31CB5A85-2BB1-4D91-8A4A-7FE042A68192}" presName="parTrans" presStyleLbl="sibTrans2D1" presStyleIdx="0" presStyleCnt="4"/>
      <dgm:spPr/>
      <dgm:t>
        <a:bodyPr/>
        <a:lstStyle/>
        <a:p>
          <a:endParaRPr lang="zh-TW" altLang="en-US"/>
        </a:p>
      </dgm:t>
    </dgm:pt>
    <dgm:pt modelId="{BF773CFA-E4C3-4C41-8238-C118BE7ED8D2}" type="pres">
      <dgm:prSet presAssocID="{88C87242-404C-44A3-A3FF-21C00B1C6E53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19550B-8394-4869-BE2D-C1B29D104BDC}" type="pres">
      <dgm:prSet presAssocID="{8035B896-51E9-4A9C-B9AB-FC4689AB4541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F61EE5F7-E6E7-4C49-96F6-7F0F2911274C}" type="pres">
      <dgm:prSet presAssocID="{FDDFC8F3-39DE-4E53-BF3E-08F5AFB0E375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F7A027-7E24-45DE-AA9E-FE22943F1EF2}" type="pres">
      <dgm:prSet presAssocID="{755D702C-1609-4EA4-89B0-7516B22EFD79}" presName="hSp" presStyleCnt="0"/>
      <dgm:spPr/>
      <dgm:t>
        <a:bodyPr/>
        <a:lstStyle/>
        <a:p>
          <a:endParaRPr lang="zh-TW" altLang="en-US"/>
        </a:p>
      </dgm:t>
    </dgm:pt>
    <dgm:pt modelId="{97291596-6C8B-4CC8-8E4E-A347D1C0515F}" type="pres">
      <dgm:prSet presAssocID="{BCA7E9FC-320C-4B85-A545-836DE0C9A19D}" presName="vertFlow" presStyleCnt="0"/>
      <dgm:spPr/>
      <dgm:t>
        <a:bodyPr/>
        <a:lstStyle/>
        <a:p>
          <a:endParaRPr lang="zh-TW" altLang="en-US"/>
        </a:p>
      </dgm:t>
    </dgm:pt>
    <dgm:pt modelId="{3D0DFE70-4230-4640-9429-AE4A9E78EA5E}" type="pres">
      <dgm:prSet presAssocID="{BCA7E9FC-320C-4B85-A545-836DE0C9A19D}" presName="header" presStyleLbl="node1" presStyleIdx="1" presStyleCnt="2"/>
      <dgm:spPr/>
      <dgm:t>
        <a:bodyPr/>
        <a:lstStyle/>
        <a:p>
          <a:endParaRPr lang="zh-TW" altLang="en-US"/>
        </a:p>
      </dgm:t>
    </dgm:pt>
    <dgm:pt modelId="{D310E86A-3F0C-4732-856E-A1E953B292F7}" type="pres">
      <dgm:prSet presAssocID="{EC5413DA-894A-4B82-A6D3-E5E581704C75}" presName="parTrans" presStyleLbl="sibTrans2D1" presStyleIdx="2" presStyleCnt="4"/>
      <dgm:spPr/>
      <dgm:t>
        <a:bodyPr/>
        <a:lstStyle/>
        <a:p>
          <a:endParaRPr lang="zh-TW" altLang="en-US"/>
        </a:p>
      </dgm:t>
    </dgm:pt>
    <dgm:pt modelId="{D8262BA4-C57E-43D0-A40F-80588F87ED96}" type="pres">
      <dgm:prSet presAssocID="{1552B304-70EF-4E49-B67B-8A1DB372F58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F0D854-C6C2-46DE-9F52-64722A8EA1C6}" type="pres">
      <dgm:prSet presAssocID="{443621DE-0B1B-4CF0-9C92-85B8835E0ABF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BFF93B64-B58C-4156-8DA0-8DFF4C3A40B3}" type="pres">
      <dgm:prSet presAssocID="{8866F7C1-E511-4560-956F-113A86C03DA8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96AAB0-A8A3-4835-A624-AEF0EAF0B35A}" srcId="{28ABE41E-FEAA-43F5-B2F9-3523D57BE9DD}" destId="{755D702C-1609-4EA4-89B0-7516B22EFD79}" srcOrd="0" destOrd="0" parTransId="{19FB7CC2-6CD5-41DB-B5FE-A7277848D20B}" sibTransId="{1BEE2E68-6F25-4DC1-BBB9-F2609CDFD07C}"/>
    <dgm:cxn modelId="{FB568C8E-7DDA-4DCE-9D20-A2BBA9903E19}" srcId="{BCA7E9FC-320C-4B85-A545-836DE0C9A19D}" destId="{1552B304-70EF-4E49-B67B-8A1DB372F58D}" srcOrd="0" destOrd="0" parTransId="{EC5413DA-894A-4B82-A6D3-E5E581704C75}" sibTransId="{443621DE-0B1B-4CF0-9C92-85B8835E0ABF}"/>
    <dgm:cxn modelId="{8C468BB3-B284-431C-A91B-0F4534D7914A}" srcId="{28ABE41E-FEAA-43F5-B2F9-3523D57BE9DD}" destId="{BCA7E9FC-320C-4B85-A545-836DE0C9A19D}" srcOrd="1" destOrd="0" parTransId="{ED6A645C-EDA2-4181-8B63-ABD3DDF6F4B1}" sibTransId="{80726135-8B5C-4B87-9310-FE37BB35CF42}"/>
    <dgm:cxn modelId="{535E00FC-D855-4339-B648-617672BE1C04}" type="presOf" srcId="{FDDFC8F3-39DE-4E53-BF3E-08F5AFB0E375}" destId="{F61EE5F7-E6E7-4C49-96F6-7F0F2911274C}" srcOrd="0" destOrd="0" presId="urn:microsoft.com/office/officeart/2005/8/layout/lProcess1"/>
    <dgm:cxn modelId="{FADDB441-D42B-46CB-A4D4-65A8DBE0E4B3}" type="presOf" srcId="{8866F7C1-E511-4560-956F-113A86C03DA8}" destId="{BFF93B64-B58C-4156-8DA0-8DFF4C3A40B3}" srcOrd="0" destOrd="0" presId="urn:microsoft.com/office/officeart/2005/8/layout/lProcess1"/>
    <dgm:cxn modelId="{6E13A5C5-ABA3-4B75-9FDF-E3AB912778D5}" type="presOf" srcId="{443621DE-0B1B-4CF0-9C92-85B8835E0ABF}" destId="{AAF0D854-C6C2-46DE-9F52-64722A8EA1C6}" srcOrd="0" destOrd="0" presId="urn:microsoft.com/office/officeart/2005/8/layout/lProcess1"/>
    <dgm:cxn modelId="{2CC8144D-CB83-43AD-B846-5F7022ABE48D}" type="presOf" srcId="{1552B304-70EF-4E49-B67B-8A1DB372F58D}" destId="{D8262BA4-C57E-43D0-A40F-80588F87ED96}" srcOrd="0" destOrd="0" presId="urn:microsoft.com/office/officeart/2005/8/layout/lProcess1"/>
    <dgm:cxn modelId="{38F6A8C8-220C-4923-B4E6-B1F80A954E3B}" srcId="{755D702C-1609-4EA4-89B0-7516B22EFD79}" destId="{88C87242-404C-44A3-A3FF-21C00B1C6E53}" srcOrd="0" destOrd="0" parTransId="{31CB5A85-2BB1-4D91-8A4A-7FE042A68192}" sibTransId="{8035B896-51E9-4A9C-B9AB-FC4689AB4541}"/>
    <dgm:cxn modelId="{DFB441DD-3540-4792-894B-0488E1C9179A}" srcId="{BCA7E9FC-320C-4B85-A545-836DE0C9A19D}" destId="{8866F7C1-E511-4560-956F-113A86C03DA8}" srcOrd="1" destOrd="0" parTransId="{C06F21F1-F26D-4C5D-929D-D29EB17308EE}" sibTransId="{E8E1F238-0643-4345-A912-5D5EAC1FB7D6}"/>
    <dgm:cxn modelId="{A9D4DE99-CF4D-4305-AD3D-B0C46534E45A}" type="presOf" srcId="{BCA7E9FC-320C-4B85-A545-836DE0C9A19D}" destId="{3D0DFE70-4230-4640-9429-AE4A9E78EA5E}" srcOrd="0" destOrd="0" presId="urn:microsoft.com/office/officeart/2005/8/layout/lProcess1"/>
    <dgm:cxn modelId="{3EC6913E-C67C-4B4C-B0C3-774B89CC9F89}" type="presOf" srcId="{755D702C-1609-4EA4-89B0-7516B22EFD79}" destId="{F6039936-7760-4285-B40D-23BB92702F1E}" srcOrd="0" destOrd="0" presId="urn:microsoft.com/office/officeart/2005/8/layout/lProcess1"/>
    <dgm:cxn modelId="{FBC19C9B-6AB3-46F5-9442-20C6FF1B0568}" srcId="{755D702C-1609-4EA4-89B0-7516B22EFD79}" destId="{FDDFC8F3-39DE-4E53-BF3E-08F5AFB0E375}" srcOrd="1" destOrd="0" parTransId="{8A491910-C0CC-4328-B8EE-200746E1CAC1}" sibTransId="{AC9742A0-2454-4A97-990F-D508E51A7C23}"/>
    <dgm:cxn modelId="{AB720486-2849-4E40-A36F-28B9CB326625}" type="presOf" srcId="{31CB5A85-2BB1-4D91-8A4A-7FE042A68192}" destId="{46A33FBC-E775-455B-9863-4B1BA0F988BA}" srcOrd="0" destOrd="0" presId="urn:microsoft.com/office/officeart/2005/8/layout/lProcess1"/>
    <dgm:cxn modelId="{BCB13D85-FD7B-4437-90E4-F0709EC094F0}" type="presOf" srcId="{8035B896-51E9-4A9C-B9AB-FC4689AB4541}" destId="{E619550B-8394-4869-BE2D-C1B29D104BDC}" srcOrd="0" destOrd="0" presId="urn:microsoft.com/office/officeart/2005/8/layout/lProcess1"/>
    <dgm:cxn modelId="{50A0BE9C-0921-48A0-B73D-D4F307FF8D7B}" type="presOf" srcId="{EC5413DA-894A-4B82-A6D3-E5E581704C75}" destId="{D310E86A-3F0C-4732-856E-A1E953B292F7}" srcOrd="0" destOrd="0" presId="urn:microsoft.com/office/officeart/2005/8/layout/lProcess1"/>
    <dgm:cxn modelId="{B7DA4DBA-D66F-4C15-B48D-AA0682BED0E4}" type="presOf" srcId="{88C87242-404C-44A3-A3FF-21C00B1C6E53}" destId="{BF773CFA-E4C3-4C41-8238-C118BE7ED8D2}" srcOrd="0" destOrd="0" presId="urn:microsoft.com/office/officeart/2005/8/layout/lProcess1"/>
    <dgm:cxn modelId="{0B6CBF7B-D2E1-4BE7-81D7-590CA708A8F8}" type="presOf" srcId="{28ABE41E-FEAA-43F5-B2F9-3523D57BE9DD}" destId="{EF1C70F1-AAD8-4EA3-B22A-5C14472EA152}" srcOrd="0" destOrd="0" presId="urn:microsoft.com/office/officeart/2005/8/layout/lProcess1"/>
    <dgm:cxn modelId="{D551C479-7501-4DC0-B38C-A6E8DD2E1B56}" type="presParOf" srcId="{EF1C70F1-AAD8-4EA3-B22A-5C14472EA152}" destId="{B47025E7-2291-4009-AE2F-B38ECAEEFA5F}" srcOrd="0" destOrd="0" presId="urn:microsoft.com/office/officeart/2005/8/layout/lProcess1"/>
    <dgm:cxn modelId="{150A9B7E-4A9B-49C5-98E3-B0FE9BE04B04}" type="presParOf" srcId="{B47025E7-2291-4009-AE2F-B38ECAEEFA5F}" destId="{F6039936-7760-4285-B40D-23BB92702F1E}" srcOrd="0" destOrd="0" presId="urn:microsoft.com/office/officeart/2005/8/layout/lProcess1"/>
    <dgm:cxn modelId="{C4206650-AB09-4CE0-BE2F-3CEDCC8F462D}" type="presParOf" srcId="{B47025E7-2291-4009-AE2F-B38ECAEEFA5F}" destId="{46A33FBC-E775-455B-9863-4B1BA0F988BA}" srcOrd="1" destOrd="0" presId="urn:microsoft.com/office/officeart/2005/8/layout/lProcess1"/>
    <dgm:cxn modelId="{80A5DFD8-CB0C-4F99-B1FA-6E77E4D6EF54}" type="presParOf" srcId="{B47025E7-2291-4009-AE2F-B38ECAEEFA5F}" destId="{BF773CFA-E4C3-4C41-8238-C118BE7ED8D2}" srcOrd="2" destOrd="0" presId="urn:microsoft.com/office/officeart/2005/8/layout/lProcess1"/>
    <dgm:cxn modelId="{04CFD9E6-EDE9-429F-B9DA-22E67B7A2995}" type="presParOf" srcId="{B47025E7-2291-4009-AE2F-B38ECAEEFA5F}" destId="{E619550B-8394-4869-BE2D-C1B29D104BDC}" srcOrd="3" destOrd="0" presId="urn:microsoft.com/office/officeart/2005/8/layout/lProcess1"/>
    <dgm:cxn modelId="{03988191-12A3-456A-A53D-BDF1430FF18F}" type="presParOf" srcId="{B47025E7-2291-4009-AE2F-B38ECAEEFA5F}" destId="{F61EE5F7-E6E7-4C49-96F6-7F0F2911274C}" srcOrd="4" destOrd="0" presId="urn:microsoft.com/office/officeart/2005/8/layout/lProcess1"/>
    <dgm:cxn modelId="{F6235B54-C402-4401-A13A-B3929B2E5E6D}" type="presParOf" srcId="{EF1C70F1-AAD8-4EA3-B22A-5C14472EA152}" destId="{44F7A027-7E24-45DE-AA9E-FE22943F1EF2}" srcOrd="1" destOrd="0" presId="urn:microsoft.com/office/officeart/2005/8/layout/lProcess1"/>
    <dgm:cxn modelId="{C980DB46-CF23-48D4-AFBD-47373459D62B}" type="presParOf" srcId="{EF1C70F1-AAD8-4EA3-B22A-5C14472EA152}" destId="{97291596-6C8B-4CC8-8E4E-A347D1C0515F}" srcOrd="2" destOrd="0" presId="urn:microsoft.com/office/officeart/2005/8/layout/lProcess1"/>
    <dgm:cxn modelId="{2EFB1CAC-4A8E-45E7-AD9A-A4C7DFC8C9F5}" type="presParOf" srcId="{97291596-6C8B-4CC8-8E4E-A347D1C0515F}" destId="{3D0DFE70-4230-4640-9429-AE4A9E78EA5E}" srcOrd="0" destOrd="0" presId="urn:microsoft.com/office/officeart/2005/8/layout/lProcess1"/>
    <dgm:cxn modelId="{273F21D3-9D74-48D4-B6C1-6A2B1F76DDBB}" type="presParOf" srcId="{97291596-6C8B-4CC8-8E4E-A347D1C0515F}" destId="{D310E86A-3F0C-4732-856E-A1E953B292F7}" srcOrd="1" destOrd="0" presId="urn:microsoft.com/office/officeart/2005/8/layout/lProcess1"/>
    <dgm:cxn modelId="{4A82EBFE-4EFA-46DE-95B3-4C4E70A9B14B}" type="presParOf" srcId="{97291596-6C8B-4CC8-8E4E-A347D1C0515F}" destId="{D8262BA4-C57E-43D0-A40F-80588F87ED96}" srcOrd="2" destOrd="0" presId="urn:microsoft.com/office/officeart/2005/8/layout/lProcess1"/>
    <dgm:cxn modelId="{DBAC85F2-356D-4961-B4D1-2CDB34F9B542}" type="presParOf" srcId="{97291596-6C8B-4CC8-8E4E-A347D1C0515F}" destId="{AAF0D854-C6C2-46DE-9F52-64722A8EA1C6}" srcOrd="3" destOrd="0" presId="urn:microsoft.com/office/officeart/2005/8/layout/lProcess1"/>
    <dgm:cxn modelId="{D525EEB7-D44B-4962-8531-7BB3823C9648}" type="presParOf" srcId="{97291596-6C8B-4CC8-8E4E-A347D1C0515F}" destId="{BFF93B64-B58C-4156-8DA0-8DFF4C3A40B3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86C82-793B-4AD0-9B09-7561086FFD49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A3A7768-2AB8-4550-993C-FA553A9E845C}">
      <dgm:prSet phldrT="[文字]"/>
      <dgm:spPr/>
      <dgm:t>
        <a:bodyPr/>
        <a:lstStyle/>
        <a:p>
          <a:r>
            <a:rPr lang="en-US" altLang="zh-TW" b="1" dirty="0" smtClean="0"/>
            <a:t>2004</a:t>
          </a:r>
          <a:endParaRPr lang="zh-TW" altLang="en-US" b="1" dirty="0"/>
        </a:p>
      </dgm:t>
    </dgm:pt>
    <dgm:pt modelId="{56AC9488-E3F6-40F7-95BE-C23C206BDF5D}" type="parTrans" cxnId="{C1F2FD46-56DE-45E4-8459-4A3B1525FE8E}">
      <dgm:prSet/>
      <dgm:spPr/>
      <dgm:t>
        <a:bodyPr/>
        <a:lstStyle/>
        <a:p>
          <a:endParaRPr lang="zh-TW" altLang="en-US" b="1"/>
        </a:p>
      </dgm:t>
    </dgm:pt>
    <dgm:pt modelId="{DE219F37-C7FB-49C7-9560-36A517092AC0}" type="sibTrans" cxnId="{C1F2FD46-56DE-45E4-8459-4A3B1525FE8E}">
      <dgm:prSet/>
      <dgm:spPr/>
      <dgm:t>
        <a:bodyPr/>
        <a:lstStyle/>
        <a:p>
          <a:endParaRPr lang="zh-TW" altLang="en-US" b="1"/>
        </a:p>
      </dgm:t>
    </dgm:pt>
    <dgm:pt modelId="{A1243764-09D5-46C4-9E9E-C89456CD8885}">
      <dgm:prSet phldrT="[文字]"/>
      <dgm:spPr/>
      <dgm:t>
        <a:bodyPr/>
        <a:lstStyle/>
        <a:p>
          <a:r>
            <a:rPr lang="en-US" altLang="zh-TW" b="1" dirty="0" smtClean="0"/>
            <a:t>2005</a:t>
          </a:r>
          <a:endParaRPr lang="zh-TW" altLang="en-US" b="1" dirty="0"/>
        </a:p>
      </dgm:t>
    </dgm:pt>
    <dgm:pt modelId="{1BD2757F-E4FD-46F6-88D3-F2D9BDEE4D2C}" type="parTrans" cxnId="{D2C00755-E791-4137-A600-21CBB462803A}">
      <dgm:prSet/>
      <dgm:spPr/>
      <dgm:t>
        <a:bodyPr/>
        <a:lstStyle/>
        <a:p>
          <a:endParaRPr lang="zh-TW" altLang="en-US" b="1"/>
        </a:p>
      </dgm:t>
    </dgm:pt>
    <dgm:pt modelId="{C7963ACE-B828-4DD1-83B9-426F6A3E0543}" type="sibTrans" cxnId="{D2C00755-E791-4137-A600-21CBB462803A}">
      <dgm:prSet/>
      <dgm:spPr/>
      <dgm:t>
        <a:bodyPr/>
        <a:lstStyle/>
        <a:p>
          <a:endParaRPr lang="zh-TW" altLang="en-US" b="1"/>
        </a:p>
      </dgm:t>
    </dgm:pt>
    <dgm:pt modelId="{49BDCE5C-948B-4CC3-89E2-AE7AE010FCFC}">
      <dgm:prSet phldrT="[文字]"/>
      <dgm:spPr/>
      <dgm:t>
        <a:bodyPr/>
        <a:lstStyle/>
        <a:p>
          <a:r>
            <a:rPr lang="en-US" altLang="zh-TW" b="1" dirty="0" smtClean="0"/>
            <a:t>2006</a:t>
          </a:r>
          <a:endParaRPr lang="zh-TW" altLang="en-US" b="1" dirty="0"/>
        </a:p>
      </dgm:t>
    </dgm:pt>
    <dgm:pt modelId="{49189129-0613-4650-A697-04D4A17DF4F1}" type="parTrans" cxnId="{F6489B2F-3F1E-444A-B9F9-795BEA37B7D8}">
      <dgm:prSet/>
      <dgm:spPr/>
      <dgm:t>
        <a:bodyPr/>
        <a:lstStyle/>
        <a:p>
          <a:endParaRPr lang="zh-TW" altLang="en-US" b="1"/>
        </a:p>
      </dgm:t>
    </dgm:pt>
    <dgm:pt modelId="{33B9BBAC-1ABE-46A1-A192-2FA95FD0859C}" type="sibTrans" cxnId="{F6489B2F-3F1E-444A-B9F9-795BEA37B7D8}">
      <dgm:prSet/>
      <dgm:spPr/>
      <dgm:t>
        <a:bodyPr/>
        <a:lstStyle/>
        <a:p>
          <a:endParaRPr lang="zh-TW" altLang="en-US" b="1"/>
        </a:p>
      </dgm:t>
    </dgm:pt>
    <dgm:pt modelId="{23E80C6B-4DC0-4F99-B1AB-1D5359D867C8}">
      <dgm:prSet phldrT="[文字]"/>
      <dgm:spPr/>
      <dgm:t>
        <a:bodyPr/>
        <a:lstStyle/>
        <a:p>
          <a:r>
            <a:rPr lang="en-US" altLang="zh-TW" b="1" dirty="0" smtClean="0"/>
            <a:t>2007</a:t>
          </a:r>
          <a:endParaRPr lang="zh-TW" altLang="en-US" b="1" dirty="0"/>
        </a:p>
      </dgm:t>
    </dgm:pt>
    <dgm:pt modelId="{4B58AC73-BF9E-49AC-BEC8-42D3F5AC4BF2}" type="parTrans" cxnId="{0EFD2DF0-B304-4750-B71D-F9B68ACCD0C9}">
      <dgm:prSet/>
      <dgm:spPr/>
      <dgm:t>
        <a:bodyPr/>
        <a:lstStyle/>
        <a:p>
          <a:endParaRPr lang="zh-TW" altLang="en-US" b="1"/>
        </a:p>
      </dgm:t>
    </dgm:pt>
    <dgm:pt modelId="{11438D73-D6A8-43C8-83BE-54F363919174}" type="sibTrans" cxnId="{0EFD2DF0-B304-4750-B71D-F9B68ACCD0C9}">
      <dgm:prSet/>
      <dgm:spPr/>
      <dgm:t>
        <a:bodyPr/>
        <a:lstStyle/>
        <a:p>
          <a:endParaRPr lang="zh-TW" altLang="en-US" b="1"/>
        </a:p>
      </dgm:t>
    </dgm:pt>
    <dgm:pt modelId="{85333D33-CEFD-4C7A-BBD9-B51CABCA5BB4}">
      <dgm:prSet phldrT="[文字]"/>
      <dgm:spPr/>
      <dgm:t>
        <a:bodyPr/>
        <a:lstStyle/>
        <a:p>
          <a:r>
            <a:rPr lang="en-US" altLang="zh-TW" b="1" dirty="0" smtClean="0"/>
            <a:t>2008</a:t>
          </a:r>
          <a:endParaRPr lang="zh-TW" altLang="en-US" b="1" dirty="0"/>
        </a:p>
      </dgm:t>
    </dgm:pt>
    <dgm:pt modelId="{636B3357-BD59-45F1-9ED8-D6F6FAA23593}" type="parTrans" cxnId="{4C24D175-4069-401F-A6C1-626E873AE41E}">
      <dgm:prSet/>
      <dgm:spPr/>
      <dgm:t>
        <a:bodyPr/>
        <a:lstStyle/>
        <a:p>
          <a:endParaRPr lang="zh-TW" altLang="en-US" b="1"/>
        </a:p>
      </dgm:t>
    </dgm:pt>
    <dgm:pt modelId="{7D36A399-5E05-4EB6-89D1-6D9231003B99}" type="sibTrans" cxnId="{4C24D175-4069-401F-A6C1-626E873AE41E}">
      <dgm:prSet/>
      <dgm:spPr/>
      <dgm:t>
        <a:bodyPr/>
        <a:lstStyle/>
        <a:p>
          <a:endParaRPr lang="zh-TW" altLang="en-US" b="1"/>
        </a:p>
      </dgm:t>
    </dgm:pt>
    <dgm:pt modelId="{B651B1D0-9507-4D33-8C34-248072E04885}">
      <dgm:prSet phldrT="[文字]"/>
      <dgm:spPr/>
      <dgm:t>
        <a:bodyPr/>
        <a:lstStyle/>
        <a:p>
          <a:r>
            <a:rPr lang="en-US" altLang="zh-TW" b="1" dirty="0" smtClean="0"/>
            <a:t>2009</a:t>
          </a:r>
          <a:endParaRPr lang="zh-TW" altLang="en-US" b="1" dirty="0"/>
        </a:p>
      </dgm:t>
    </dgm:pt>
    <dgm:pt modelId="{71DB1376-86AA-4E8F-A6CB-57476F826F59}" type="parTrans" cxnId="{4CF3ED65-2CD0-4302-8438-19B8BD230C72}">
      <dgm:prSet/>
      <dgm:spPr/>
      <dgm:t>
        <a:bodyPr/>
        <a:lstStyle/>
        <a:p>
          <a:endParaRPr lang="zh-TW" altLang="en-US" b="1"/>
        </a:p>
      </dgm:t>
    </dgm:pt>
    <dgm:pt modelId="{7F47C461-F2E8-454D-9C40-BDD306DAB052}" type="sibTrans" cxnId="{4CF3ED65-2CD0-4302-8438-19B8BD230C72}">
      <dgm:prSet/>
      <dgm:spPr/>
      <dgm:t>
        <a:bodyPr/>
        <a:lstStyle/>
        <a:p>
          <a:endParaRPr lang="zh-TW" altLang="en-US" b="1"/>
        </a:p>
      </dgm:t>
    </dgm:pt>
    <dgm:pt modelId="{55441FF8-7B00-483A-96BB-94447E9938B5}">
      <dgm:prSet phldrT="[文字]"/>
      <dgm:spPr/>
      <dgm:t>
        <a:bodyPr/>
        <a:lstStyle/>
        <a:p>
          <a:r>
            <a:rPr lang="en-US" altLang="zh-TW" b="1" dirty="0" smtClean="0"/>
            <a:t>2011</a:t>
          </a:r>
          <a:endParaRPr lang="zh-TW" altLang="en-US" b="1" dirty="0"/>
        </a:p>
      </dgm:t>
    </dgm:pt>
    <dgm:pt modelId="{A82D74F3-B1A6-4D02-A4A8-D81861F18CD7}" type="parTrans" cxnId="{296C9C46-E6B3-4002-B67F-CB99469A6F13}">
      <dgm:prSet/>
      <dgm:spPr/>
      <dgm:t>
        <a:bodyPr/>
        <a:lstStyle/>
        <a:p>
          <a:endParaRPr lang="zh-TW" altLang="en-US" b="1"/>
        </a:p>
      </dgm:t>
    </dgm:pt>
    <dgm:pt modelId="{277EDBF7-212F-4CA5-8192-D73B25A120F8}" type="sibTrans" cxnId="{296C9C46-E6B3-4002-B67F-CB99469A6F13}">
      <dgm:prSet/>
      <dgm:spPr/>
      <dgm:t>
        <a:bodyPr/>
        <a:lstStyle/>
        <a:p>
          <a:endParaRPr lang="zh-TW" altLang="en-US" b="1"/>
        </a:p>
      </dgm:t>
    </dgm:pt>
    <dgm:pt modelId="{C32447A9-A311-4D21-911D-5AAB0A70ACCC}">
      <dgm:prSet phldrT="[文字]"/>
      <dgm:spPr/>
      <dgm:t>
        <a:bodyPr/>
        <a:lstStyle/>
        <a:p>
          <a:r>
            <a:rPr lang="en-US" altLang="zh-TW" b="1" dirty="0" smtClean="0"/>
            <a:t>2012</a:t>
          </a:r>
          <a:endParaRPr lang="zh-TW" altLang="en-US" b="1" dirty="0"/>
        </a:p>
      </dgm:t>
    </dgm:pt>
    <dgm:pt modelId="{B853DADD-A98D-449B-BF37-841D05853412}" type="parTrans" cxnId="{22EBD2A1-5ABB-49F3-8878-B2727A1BAAA9}">
      <dgm:prSet/>
      <dgm:spPr/>
      <dgm:t>
        <a:bodyPr/>
        <a:lstStyle/>
        <a:p>
          <a:endParaRPr lang="zh-TW" altLang="en-US" b="1"/>
        </a:p>
      </dgm:t>
    </dgm:pt>
    <dgm:pt modelId="{7FA75CC8-5975-4858-88CE-69977271A2A3}" type="sibTrans" cxnId="{22EBD2A1-5ABB-49F3-8878-B2727A1BAAA9}">
      <dgm:prSet/>
      <dgm:spPr/>
      <dgm:t>
        <a:bodyPr/>
        <a:lstStyle/>
        <a:p>
          <a:endParaRPr lang="zh-TW" altLang="en-US" b="1"/>
        </a:p>
      </dgm:t>
    </dgm:pt>
    <dgm:pt modelId="{B9983660-5653-4EF3-9A5F-15814E7B0A09}">
      <dgm:prSet phldrT="[文字]"/>
      <dgm:spPr/>
      <dgm:t>
        <a:bodyPr/>
        <a:lstStyle/>
        <a:p>
          <a:r>
            <a:rPr lang="en-US" altLang="zh-TW" b="1" dirty="0" smtClean="0"/>
            <a:t>2014</a:t>
          </a:r>
          <a:endParaRPr lang="zh-TW" altLang="en-US" b="1" dirty="0"/>
        </a:p>
      </dgm:t>
    </dgm:pt>
    <dgm:pt modelId="{ECF58A11-DF2B-4F32-B267-FC45D851E7B3}" type="parTrans" cxnId="{325096D8-5334-484A-9297-24490D0221AF}">
      <dgm:prSet/>
      <dgm:spPr/>
      <dgm:t>
        <a:bodyPr/>
        <a:lstStyle/>
        <a:p>
          <a:endParaRPr lang="zh-TW" altLang="en-US" b="1"/>
        </a:p>
      </dgm:t>
    </dgm:pt>
    <dgm:pt modelId="{C0BB6FD3-4C4E-4753-898A-7B8381878C6F}" type="sibTrans" cxnId="{325096D8-5334-484A-9297-24490D0221AF}">
      <dgm:prSet/>
      <dgm:spPr/>
      <dgm:t>
        <a:bodyPr/>
        <a:lstStyle/>
        <a:p>
          <a:endParaRPr lang="zh-TW" altLang="en-US" b="1"/>
        </a:p>
      </dgm:t>
    </dgm:pt>
    <dgm:pt modelId="{611F9915-1623-4E83-B34A-C4670A6C4E55}">
      <dgm:prSet phldrT="[文字]"/>
      <dgm:spPr/>
      <dgm:t>
        <a:bodyPr/>
        <a:lstStyle/>
        <a:p>
          <a:r>
            <a:rPr lang="en-US" altLang="zh-TW" b="1" dirty="0" smtClean="0"/>
            <a:t>Web 2.0</a:t>
          </a:r>
          <a:endParaRPr lang="zh-TW" altLang="en-US" b="1" dirty="0"/>
        </a:p>
      </dgm:t>
    </dgm:pt>
    <dgm:pt modelId="{24E5EB30-9A1E-4E5F-BF0B-1A18B74EF112}" type="parTrans" cxnId="{7F1E5F0C-A37C-49DD-A303-8FADDE6F0260}">
      <dgm:prSet/>
      <dgm:spPr/>
      <dgm:t>
        <a:bodyPr/>
        <a:lstStyle/>
        <a:p>
          <a:endParaRPr lang="zh-TW" altLang="en-US" b="1"/>
        </a:p>
      </dgm:t>
    </dgm:pt>
    <dgm:pt modelId="{38588695-5828-42D5-B935-156FF6127E7F}" type="sibTrans" cxnId="{7F1E5F0C-A37C-49DD-A303-8FADDE6F0260}">
      <dgm:prSet/>
      <dgm:spPr/>
      <dgm:t>
        <a:bodyPr/>
        <a:lstStyle/>
        <a:p>
          <a:endParaRPr lang="zh-TW" altLang="en-US" b="1"/>
        </a:p>
      </dgm:t>
    </dgm:pt>
    <dgm:pt modelId="{B1F97F86-ED7A-4CEA-A30E-ACC66D69B25C}">
      <dgm:prSet phldrT="[文字]"/>
      <dgm:spPr/>
      <dgm:t>
        <a:bodyPr/>
        <a:lstStyle/>
        <a:p>
          <a:r>
            <a:rPr lang="en-US" altLang="zh-TW" b="1" dirty="0" smtClean="0"/>
            <a:t>YouTube</a:t>
          </a:r>
          <a:endParaRPr lang="zh-TW" altLang="en-US" b="1" dirty="0"/>
        </a:p>
      </dgm:t>
    </dgm:pt>
    <dgm:pt modelId="{C8B36CCD-A6F5-4533-BFEC-2CBA7C55CE3A}" type="parTrans" cxnId="{C1F358FF-22E2-4391-9C01-7FC23CA1CC58}">
      <dgm:prSet/>
      <dgm:spPr/>
      <dgm:t>
        <a:bodyPr/>
        <a:lstStyle/>
        <a:p>
          <a:endParaRPr lang="zh-TW" altLang="en-US" b="1"/>
        </a:p>
      </dgm:t>
    </dgm:pt>
    <dgm:pt modelId="{2B24DFA2-D38E-4F77-99EE-B18D4B563458}" type="sibTrans" cxnId="{C1F358FF-22E2-4391-9C01-7FC23CA1CC58}">
      <dgm:prSet/>
      <dgm:spPr/>
      <dgm:t>
        <a:bodyPr/>
        <a:lstStyle/>
        <a:p>
          <a:endParaRPr lang="zh-TW" altLang="en-US" b="1"/>
        </a:p>
      </dgm:t>
    </dgm:pt>
    <dgm:pt modelId="{AD51117C-2A6D-48AA-9F00-88143C6D7EE1}">
      <dgm:prSet phldrT="[文字]"/>
      <dgm:spPr/>
      <dgm:t>
        <a:bodyPr/>
        <a:lstStyle/>
        <a:p>
          <a:r>
            <a:rPr lang="en-US" altLang="zh-TW" b="1" dirty="0" smtClean="0"/>
            <a:t>Twitter</a:t>
          </a:r>
          <a:endParaRPr lang="zh-TW" altLang="en-US" b="1" dirty="0"/>
        </a:p>
      </dgm:t>
    </dgm:pt>
    <dgm:pt modelId="{52C6FB1B-CC67-46AC-A633-CA91973CC9D9}" type="parTrans" cxnId="{860FC123-04CA-4A85-80A2-4E00440C2B7F}">
      <dgm:prSet/>
      <dgm:spPr/>
      <dgm:t>
        <a:bodyPr/>
        <a:lstStyle/>
        <a:p>
          <a:endParaRPr lang="zh-TW" altLang="en-US" b="1"/>
        </a:p>
      </dgm:t>
    </dgm:pt>
    <dgm:pt modelId="{947C1287-8282-46A0-9DAE-D366E03BA71A}" type="sibTrans" cxnId="{860FC123-04CA-4A85-80A2-4E00440C2B7F}">
      <dgm:prSet/>
      <dgm:spPr/>
      <dgm:t>
        <a:bodyPr/>
        <a:lstStyle/>
        <a:p>
          <a:endParaRPr lang="zh-TW" altLang="en-US" b="1"/>
        </a:p>
      </dgm:t>
    </dgm:pt>
    <dgm:pt modelId="{5C156925-6F00-45CE-9540-44DB6740A320}">
      <dgm:prSet phldrT="[文字]"/>
      <dgm:spPr/>
      <dgm:t>
        <a:bodyPr/>
        <a:lstStyle/>
        <a:p>
          <a:r>
            <a:rPr lang="en-US" altLang="zh-TW" b="1" dirty="0" smtClean="0"/>
            <a:t>HTML5</a:t>
          </a:r>
          <a:endParaRPr lang="zh-TW" altLang="en-US" b="1" dirty="0"/>
        </a:p>
      </dgm:t>
    </dgm:pt>
    <dgm:pt modelId="{AE3CCC63-5FA2-4BF9-A957-A340C1E5C65E}" type="parTrans" cxnId="{C5CA0B69-470F-4039-876E-49CE30CE79A9}">
      <dgm:prSet/>
      <dgm:spPr/>
      <dgm:t>
        <a:bodyPr/>
        <a:lstStyle/>
        <a:p>
          <a:endParaRPr lang="zh-TW" altLang="en-US" b="1"/>
        </a:p>
      </dgm:t>
    </dgm:pt>
    <dgm:pt modelId="{18EA9A88-C831-43A9-88E3-85311D76D803}" type="sibTrans" cxnId="{C5CA0B69-470F-4039-876E-49CE30CE79A9}">
      <dgm:prSet/>
      <dgm:spPr/>
      <dgm:t>
        <a:bodyPr/>
        <a:lstStyle/>
        <a:p>
          <a:endParaRPr lang="zh-TW" altLang="en-US" b="1"/>
        </a:p>
      </dgm:t>
    </dgm:pt>
    <dgm:pt modelId="{65881178-67AE-468D-A295-FAFBC1595FE5}">
      <dgm:prSet phldrT="[文字]"/>
      <dgm:spPr/>
      <dgm:t>
        <a:bodyPr/>
        <a:lstStyle/>
        <a:p>
          <a:r>
            <a:rPr lang="en-US" altLang="zh-TW" b="1" dirty="0" smtClean="0"/>
            <a:t>15</a:t>
          </a:r>
          <a:r>
            <a:rPr lang="zh-TW" altLang="en-US" b="1" dirty="0" smtClean="0"/>
            <a:t>億人</a:t>
          </a:r>
          <a:endParaRPr lang="zh-TW" altLang="en-US" b="1" dirty="0"/>
        </a:p>
      </dgm:t>
    </dgm:pt>
    <dgm:pt modelId="{FE27A204-459A-46BB-9D10-E6D41E46926D}" type="parTrans" cxnId="{26B6C414-8CBD-4883-8DF1-1478EB889BF4}">
      <dgm:prSet/>
      <dgm:spPr/>
      <dgm:t>
        <a:bodyPr/>
        <a:lstStyle/>
        <a:p>
          <a:endParaRPr lang="zh-TW" altLang="en-US" b="1"/>
        </a:p>
      </dgm:t>
    </dgm:pt>
    <dgm:pt modelId="{62F66D62-E983-4ADE-8F65-2521AFAD73BD}" type="sibTrans" cxnId="{26B6C414-8CBD-4883-8DF1-1478EB889BF4}">
      <dgm:prSet/>
      <dgm:spPr/>
      <dgm:t>
        <a:bodyPr/>
        <a:lstStyle/>
        <a:p>
          <a:endParaRPr lang="zh-TW" altLang="en-US" b="1"/>
        </a:p>
      </dgm:t>
    </dgm:pt>
    <dgm:pt modelId="{97FEC102-5D47-4936-B538-D59801E8FEBF}">
      <dgm:prSet phldrT="[文字]"/>
      <dgm:spPr/>
      <dgm:t>
        <a:bodyPr/>
        <a:lstStyle/>
        <a:p>
          <a:r>
            <a:rPr lang="en-US" altLang="zh-TW" b="1" dirty="0" smtClean="0"/>
            <a:t>Cupcake</a:t>
          </a:r>
          <a:endParaRPr lang="zh-TW" altLang="en-US" b="1" dirty="0"/>
        </a:p>
      </dgm:t>
    </dgm:pt>
    <dgm:pt modelId="{55231A14-2C38-436B-ADE0-9ADF6EE82D15}" type="parTrans" cxnId="{E8C3959B-BE58-42E7-9C88-1606C2AF70CF}">
      <dgm:prSet/>
      <dgm:spPr/>
      <dgm:t>
        <a:bodyPr/>
        <a:lstStyle/>
        <a:p>
          <a:endParaRPr lang="zh-TW" altLang="en-US" b="1"/>
        </a:p>
      </dgm:t>
    </dgm:pt>
    <dgm:pt modelId="{C3A97138-1CC5-4DB1-B40A-6465DAD8543D}" type="sibTrans" cxnId="{E8C3959B-BE58-42E7-9C88-1606C2AF70CF}">
      <dgm:prSet/>
      <dgm:spPr/>
      <dgm:t>
        <a:bodyPr/>
        <a:lstStyle/>
        <a:p>
          <a:endParaRPr lang="zh-TW" altLang="en-US" b="1"/>
        </a:p>
      </dgm:t>
    </dgm:pt>
    <dgm:pt modelId="{4A30ACAF-3536-4ED5-80EB-AC2F9F7B11B7}">
      <dgm:prSet phldrT="[文字]"/>
      <dgm:spPr/>
      <dgm:t>
        <a:bodyPr/>
        <a:lstStyle/>
        <a:p>
          <a:r>
            <a:rPr lang="en-US" altLang="zh-TW" b="1" dirty="0" smtClean="0"/>
            <a:t>21</a:t>
          </a:r>
          <a:r>
            <a:rPr lang="zh-TW" altLang="en-US" b="1" dirty="0" smtClean="0"/>
            <a:t>億人</a:t>
          </a:r>
          <a:endParaRPr lang="zh-TW" altLang="en-US" b="1" dirty="0"/>
        </a:p>
      </dgm:t>
    </dgm:pt>
    <dgm:pt modelId="{47F1468A-FDBE-4655-804E-2F0331278105}" type="parTrans" cxnId="{056F16DD-2B70-45A5-8687-1F494873774D}">
      <dgm:prSet/>
      <dgm:spPr/>
      <dgm:t>
        <a:bodyPr/>
        <a:lstStyle/>
        <a:p>
          <a:endParaRPr lang="zh-TW" altLang="en-US" b="1"/>
        </a:p>
      </dgm:t>
    </dgm:pt>
    <dgm:pt modelId="{3FFB2E82-8C0D-46BD-B3DD-45B24CB9EF16}" type="sibTrans" cxnId="{056F16DD-2B70-45A5-8687-1F494873774D}">
      <dgm:prSet/>
      <dgm:spPr/>
      <dgm:t>
        <a:bodyPr/>
        <a:lstStyle/>
        <a:p>
          <a:endParaRPr lang="zh-TW" altLang="en-US" b="1"/>
        </a:p>
      </dgm:t>
    </dgm:pt>
    <dgm:pt modelId="{B9FEE907-C72B-4D10-BC60-518C827799D8}">
      <dgm:prSet phldrT="[文字]"/>
      <dgm:spPr/>
      <dgm:t>
        <a:bodyPr/>
        <a:lstStyle/>
        <a:p>
          <a:r>
            <a:rPr lang="en-US" altLang="zh-TW" b="1" dirty="0" smtClean="0"/>
            <a:t>IPv6</a:t>
          </a:r>
          <a:endParaRPr lang="zh-TW" altLang="en-US" b="1" dirty="0"/>
        </a:p>
      </dgm:t>
    </dgm:pt>
    <dgm:pt modelId="{CA74EF70-715F-435C-A28B-FDA020A0AC93}" type="parTrans" cxnId="{7E965A61-1C71-44BC-A5F3-3BFB714C5C26}">
      <dgm:prSet/>
      <dgm:spPr/>
      <dgm:t>
        <a:bodyPr/>
        <a:lstStyle/>
        <a:p>
          <a:endParaRPr lang="zh-TW" altLang="en-US" b="1"/>
        </a:p>
      </dgm:t>
    </dgm:pt>
    <dgm:pt modelId="{C3AA7AD1-F45D-425E-A857-67F5F19F102F}" type="sibTrans" cxnId="{7E965A61-1C71-44BC-A5F3-3BFB714C5C26}">
      <dgm:prSet/>
      <dgm:spPr/>
      <dgm:t>
        <a:bodyPr/>
        <a:lstStyle/>
        <a:p>
          <a:endParaRPr lang="zh-TW" altLang="en-US" b="1"/>
        </a:p>
      </dgm:t>
    </dgm:pt>
    <dgm:pt modelId="{7BC46417-9F4B-4B97-9EB9-BC0DC385DFAB}">
      <dgm:prSet phldrT="[文字]"/>
      <dgm:spPr/>
      <dgm:t>
        <a:bodyPr/>
        <a:lstStyle/>
        <a:p>
          <a:r>
            <a:rPr lang="en-US" altLang="zh-TW" b="1" dirty="0" smtClean="0"/>
            <a:t>HTML 5.0</a:t>
          </a:r>
          <a:endParaRPr lang="zh-TW" altLang="en-US" b="1" dirty="0"/>
        </a:p>
      </dgm:t>
    </dgm:pt>
    <dgm:pt modelId="{9B5D9863-6031-4CD7-88B6-CBED1C64AFA0}" type="parTrans" cxnId="{7484107B-2133-40C7-9C03-47E3E4926D49}">
      <dgm:prSet/>
      <dgm:spPr/>
      <dgm:t>
        <a:bodyPr/>
        <a:lstStyle/>
        <a:p>
          <a:endParaRPr lang="zh-TW" altLang="en-US" b="1"/>
        </a:p>
      </dgm:t>
    </dgm:pt>
    <dgm:pt modelId="{E11628EA-50DC-4911-82F0-D80AE6EE5E61}" type="sibTrans" cxnId="{7484107B-2133-40C7-9C03-47E3E4926D49}">
      <dgm:prSet/>
      <dgm:spPr/>
      <dgm:t>
        <a:bodyPr/>
        <a:lstStyle/>
        <a:p>
          <a:endParaRPr lang="zh-TW" altLang="en-US" b="1"/>
        </a:p>
      </dgm:t>
    </dgm:pt>
    <dgm:pt modelId="{6E30B980-28AF-4C92-ADFA-89766174ABF9}">
      <dgm:prSet phldrT="[文字]"/>
      <dgm:spPr/>
      <dgm:t>
        <a:bodyPr/>
        <a:lstStyle/>
        <a:p>
          <a:r>
            <a:rPr lang="en-US" altLang="zh-TW" b="1" dirty="0" smtClean="0"/>
            <a:t>Facebook</a:t>
          </a:r>
          <a:endParaRPr lang="zh-TW" altLang="en-US" b="1" dirty="0"/>
        </a:p>
      </dgm:t>
    </dgm:pt>
    <dgm:pt modelId="{E66A33CB-B5FD-4EDB-9D04-A1EDB512A194}" type="parTrans" cxnId="{3B983483-B83F-45F5-BD2E-0D022E0CB782}">
      <dgm:prSet/>
      <dgm:spPr/>
      <dgm:t>
        <a:bodyPr/>
        <a:lstStyle/>
        <a:p>
          <a:endParaRPr lang="zh-TW" altLang="en-US"/>
        </a:p>
      </dgm:t>
    </dgm:pt>
    <dgm:pt modelId="{2FB6C494-2FAB-48CB-82C5-A0715852C404}" type="sibTrans" cxnId="{3B983483-B83F-45F5-BD2E-0D022E0CB782}">
      <dgm:prSet/>
      <dgm:spPr/>
      <dgm:t>
        <a:bodyPr/>
        <a:lstStyle/>
        <a:p>
          <a:endParaRPr lang="zh-TW" altLang="en-US"/>
        </a:p>
      </dgm:t>
    </dgm:pt>
    <dgm:pt modelId="{D07A2856-840B-4F1B-9C57-14C4E882BEC2}">
      <dgm:prSet phldrT="[文字]"/>
      <dgm:spPr/>
      <dgm:t>
        <a:bodyPr/>
        <a:lstStyle/>
        <a:p>
          <a:r>
            <a:rPr lang="zh-TW" altLang="en-US" b="1" dirty="0" smtClean="0"/>
            <a:t>雲端運算</a:t>
          </a:r>
          <a:endParaRPr lang="zh-TW" altLang="en-US" b="1" dirty="0"/>
        </a:p>
      </dgm:t>
    </dgm:pt>
    <dgm:pt modelId="{4587E9A5-D84C-45CE-A929-4E406952A58A}" type="parTrans" cxnId="{446E2D69-362A-498D-89BF-3BB3657CE0CB}">
      <dgm:prSet/>
      <dgm:spPr/>
      <dgm:t>
        <a:bodyPr/>
        <a:lstStyle/>
        <a:p>
          <a:endParaRPr lang="zh-TW" altLang="en-US"/>
        </a:p>
      </dgm:t>
    </dgm:pt>
    <dgm:pt modelId="{9E4A1E80-32FA-4CED-8148-4BD5DE46A032}" type="sibTrans" cxnId="{446E2D69-362A-498D-89BF-3BB3657CE0CB}">
      <dgm:prSet/>
      <dgm:spPr/>
      <dgm:t>
        <a:bodyPr/>
        <a:lstStyle/>
        <a:p>
          <a:endParaRPr lang="zh-TW" altLang="en-US"/>
        </a:p>
      </dgm:t>
    </dgm:pt>
    <dgm:pt modelId="{AAC5AEA2-141F-4F1E-8A46-43A141B3794B}">
      <dgm:prSet phldrT="[文字]"/>
      <dgm:spPr/>
      <dgm:t>
        <a:bodyPr/>
        <a:lstStyle/>
        <a:p>
          <a:r>
            <a:rPr lang="en-US" altLang="zh-TW" b="1" dirty="0" smtClean="0"/>
            <a:t>iPhone</a:t>
          </a:r>
          <a:endParaRPr lang="zh-TW" altLang="en-US" b="1" dirty="0"/>
        </a:p>
      </dgm:t>
    </dgm:pt>
    <dgm:pt modelId="{159A1720-C055-4C5A-B4C6-404E51AB4416}" type="parTrans" cxnId="{6DDA1638-F629-425A-A807-A03DEE419B18}">
      <dgm:prSet/>
      <dgm:spPr/>
      <dgm:t>
        <a:bodyPr/>
        <a:lstStyle/>
        <a:p>
          <a:endParaRPr lang="zh-TW" altLang="en-US"/>
        </a:p>
      </dgm:t>
    </dgm:pt>
    <dgm:pt modelId="{803F2A46-AC51-432A-9AB1-8AD4F3169B9A}" type="sibTrans" cxnId="{6DDA1638-F629-425A-A807-A03DEE419B18}">
      <dgm:prSet/>
      <dgm:spPr/>
      <dgm:t>
        <a:bodyPr/>
        <a:lstStyle/>
        <a:p>
          <a:endParaRPr lang="zh-TW" altLang="en-US"/>
        </a:p>
      </dgm:t>
    </dgm:pt>
    <dgm:pt modelId="{A10380A3-2BB1-47B8-986A-8361083EF1F9}">
      <dgm:prSet phldrT="[文字]"/>
      <dgm:spPr/>
      <dgm:t>
        <a:bodyPr/>
        <a:lstStyle/>
        <a:p>
          <a:r>
            <a:rPr lang="en-US" altLang="zh-TW" b="1" dirty="0" smtClean="0"/>
            <a:t>Google</a:t>
          </a:r>
          <a:r>
            <a:rPr lang="zh-TW" altLang="en-US" b="1" dirty="0" smtClean="0"/>
            <a:t>瀏覽器</a:t>
          </a:r>
          <a:endParaRPr lang="zh-TW" altLang="en-US" b="1" dirty="0"/>
        </a:p>
      </dgm:t>
    </dgm:pt>
    <dgm:pt modelId="{0625DF6F-1689-4731-8531-C99C23DC1DDE}" type="parTrans" cxnId="{7767F2D3-1AE3-4531-B9B9-3ECAB1179241}">
      <dgm:prSet/>
      <dgm:spPr/>
      <dgm:t>
        <a:bodyPr/>
        <a:lstStyle/>
        <a:p>
          <a:endParaRPr lang="zh-TW" altLang="en-US"/>
        </a:p>
      </dgm:t>
    </dgm:pt>
    <dgm:pt modelId="{3579A787-EECB-4161-94A9-A12829342CC9}" type="sibTrans" cxnId="{7767F2D3-1AE3-4531-B9B9-3ECAB1179241}">
      <dgm:prSet/>
      <dgm:spPr/>
      <dgm:t>
        <a:bodyPr/>
        <a:lstStyle/>
        <a:p>
          <a:endParaRPr lang="zh-TW" altLang="en-US"/>
        </a:p>
      </dgm:t>
    </dgm:pt>
    <dgm:pt modelId="{B36FC034-834F-459C-BA6C-A4AD2E508381}">
      <dgm:prSet phldrT="[文字]"/>
      <dgm:spPr/>
      <dgm:t>
        <a:bodyPr/>
        <a:lstStyle/>
        <a:p>
          <a:r>
            <a:rPr lang="en-US" altLang="zh-TW" b="1" dirty="0" smtClean="0"/>
            <a:t>Google+</a:t>
          </a:r>
          <a:r>
            <a:rPr lang="zh-TW" altLang="en-US" b="1" dirty="0" smtClean="0"/>
            <a:t>、</a:t>
          </a:r>
          <a:r>
            <a:rPr lang="en-US" altLang="zh-TW" b="1" dirty="0" smtClean="0"/>
            <a:t>LINE</a:t>
          </a:r>
          <a:endParaRPr lang="zh-TW" altLang="en-US" b="1" dirty="0"/>
        </a:p>
      </dgm:t>
    </dgm:pt>
    <dgm:pt modelId="{D9406524-FC58-4832-A75F-B562A29D0862}" type="parTrans" cxnId="{88353E75-5220-4426-83C7-60477FC652B9}">
      <dgm:prSet/>
      <dgm:spPr/>
      <dgm:t>
        <a:bodyPr/>
        <a:lstStyle/>
        <a:p>
          <a:endParaRPr lang="zh-TW" altLang="en-US"/>
        </a:p>
      </dgm:t>
    </dgm:pt>
    <dgm:pt modelId="{7C28CB61-9953-4150-9D6F-3E692EA43B11}" type="sibTrans" cxnId="{88353E75-5220-4426-83C7-60477FC652B9}">
      <dgm:prSet/>
      <dgm:spPr/>
      <dgm:t>
        <a:bodyPr/>
        <a:lstStyle/>
        <a:p>
          <a:endParaRPr lang="zh-TW" altLang="en-US"/>
        </a:p>
      </dgm:t>
    </dgm:pt>
    <dgm:pt modelId="{AC9D3713-BA86-4A29-8F1D-38C1D9A76FBA}">
      <dgm:prSet phldrT="[文字]"/>
      <dgm:spPr/>
      <dgm:t>
        <a:bodyPr/>
        <a:lstStyle/>
        <a:p>
          <a:r>
            <a:rPr lang="en-US" altLang="zh-TW" b="1" dirty="0" smtClean="0"/>
            <a:t>23</a:t>
          </a:r>
          <a:r>
            <a:rPr lang="zh-TW" altLang="en-US" b="1" dirty="0" smtClean="0"/>
            <a:t>億人</a:t>
          </a:r>
          <a:endParaRPr lang="zh-TW" altLang="en-US" b="1" dirty="0"/>
        </a:p>
      </dgm:t>
    </dgm:pt>
    <dgm:pt modelId="{E3155A59-0F7B-40F8-8618-D53C01BBB10A}" type="parTrans" cxnId="{49F1003E-2ED5-441B-A684-5F2143AA35CD}">
      <dgm:prSet/>
      <dgm:spPr/>
      <dgm:t>
        <a:bodyPr/>
        <a:lstStyle/>
        <a:p>
          <a:endParaRPr lang="zh-TW" altLang="en-US"/>
        </a:p>
      </dgm:t>
    </dgm:pt>
    <dgm:pt modelId="{03416AFA-A81C-41D1-9135-CA387E9F3C38}" type="sibTrans" cxnId="{49F1003E-2ED5-441B-A684-5F2143AA35CD}">
      <dgm:prSet/>
      <dgm:spPr/>
      <dgm:t>
        <a:bodyPr/>
        <a:lstStyle/>
        <a:p>
          <a:endParaRPr lang="zh-TW" altLang="en-US"/>
        </a:p>
      </dgm:t>
    </dgm:pt>
    <dgm:pt modelId="{702F718F-BC6D-47A5-B1FF-C72A6902A74A}">
      <dgm:prSet phldrT="[文字]"/>
      <dgm:spPr/>
      <dgm:t>
        <a:bodyPr/>
        <a:lstStyle/>
        <a:p>
          <a:r>
            <a:rPr lang="en-US" altLang="zh-TW" b="1" dirty="0" smtClean="0"/>
            <a:t>30</a:t>
          </a:r>
          <a:r>
            <a:rPr lang="zh-TW" altLang="en-US" b="1" dirty="0" smtClean="0"/>
            <a:t>億人</a:t>
          </a:r>
          <a:endParaRPr lang="zh-TW" altLang="en-US" b="1" dirty="0"/>
        </a:p>
      </dgm:t>
    </dgm:pt>
    <dgm:pt modelId="{5AC6374B-920A-485B-8E30-5328540C8B8A}" type="parTrans" cxnId="{53461560-A3DF-4F23-B447-11DA2F3B096F}">
      <dgm:prSet/>
      <dgm:spPr/>
      <dgm:t>
        <a:bodyPr/>
        <a:lstStyle/>
        <a:p>
          <a:endParaRPr lang="zh-TW" altLang="en-US"/>
        </a:p>
      </dgm:t>
    </dgm:pt>
    <dgm:pt modelId="{109B6F2B-CBC2-4039-9806-F644FD0C3664}" type="sibTrans" cxnId="{53461560-A3DF-4F23-B447-11DA2F3B096F}">
      <dgm:prSet/>
      <dgm:spPr/>
      <dgm:t>
        <a:bodyPr/>
        <a:lstStyle/>
        <a:p>
          <a:endParaRPr lang="zh-TW" altLang="en-US"/>
        </a:p>
      </dgm:t>
    </dgm:pt>
    <dgm:pt modelId="{17CDA6D1-D84C-447D-884E-C2C44A53E593}">
      <dgm:prSet phldrT="[文字]"/>
      <dgm:spPr/>
      <dgm:t>
        <a:bodyPr/>
        <a:lstStyle/>
        <a:p>
          <a:r>
            <a:rPr lang="en-US" altLang="zh-TW" b="1" dirty="0" smtClean="0"/>
            <a:t>2017</a:t>
          </a:r>
          <a:endParaRPr lang="zh-TW" altLang="en-US" b="1" dirty="0"/>
        </a:p>
      </dgm:t>
    </dgm:pt>
    <dgm:pt modelId="{C7C4AE2C-8247-404F-B7AB-0E8A3158C752}" type="parTrans" cxnId="{9E193A82-D6A3-45CE-95D9-A41385FC739F}">
      <dgm:prSet/>
      <dgm:spPr/>
      <dgm:t>
        <a:bodyPr/>
        <a:lstStyle/>
        <a:p>
          <a:endParaRPr lang="zh-TW" altLang="en-US"/>
        </a:p>
      </dgm:t>
    </dgm:pt>
    <dgm:pt modelId="{6C1702AD-501C-4B83-9E15-48AD42E99EA6}" type="sibTrans" cxnId="{9E193A82-D6A3-45CE-95D9-A41385FC739F}">
      <dgm:prSet/>
      <dgm:spPr/>
      <dgm:t>
        <a:bodyPr/>
        <a:lstStyle/>
        <a:p>
          <a:endParaRPr lang="zh-TW" altLang="en-US"/>
        </a:p>
      </dgm:t>
    </dgm:pt>
    <dgm:pt modelId="{9234C78B-A38F-46D8-8180-60D4ABECB580}">
      <dgm:prSet phldrT="[文字]"/>
      <dgm:spPr/>
      <dgm:t>
        <a:bodyPr/>
        <a:lstStyle/>
        <a:p>
          <a:r>
            <a:rPr lang="zh-TW" altLang="en-US" b="1" dirty="0" smtClean="0"/>
            <a:t>行動連網成主要上網方式</a:t>
          </a:r>
          <a:endParaRPr lang="zh-TW" altLang="en-US" b="1" dirty="0"/>
        </a:p>
      </dgm:t>
    </dgm:pt>
    <dgm:pt modelId="{D79C2399-CD78-4B8D-BAD9-9BAD097D2695}" type="parTrans" cxnId="{ECA85BAA-5107-463F-B809-CB34692BDE22}">
      <dgm:prSet/>
      <dgm:spPr/>
      <dgm:t>
        <a:bodyPr/>
        <a:lstStyle/>
        <a:p>
          <a:endParaRPr lang="zh-TW" altLang="en-US"/>
        </a:p>
      </dgm:t>
    </dgm:pt>
    <dgm:pt modelId="{17D4BCF1-0EFC-4487-875F-CA43DAA57DDF}" type="sibTrans" cxnId="{ECA85BAA-5107-463F-B809-CB34692BDE22}">
      <dgm:prSet/>
      <dgm:spPr/>
      <dgm:t>
        <a:bodyPr/>
        <a:lstStyle/>
        <a:p>
          <a:endParaRPr lang="zh-TW" altLang="en-US"/>
        </a:p>
      </dgm:t>
    </dgm:pt>
    <dgm:pt modelId="{09B972C4-2A27-4696-B7D1-D77047BC9B03}">
      <dgm:prSet phldrT="[文字]"/>
      <dgm:spPr/>
      <dgm:t>
        <a:bodyPr/>
        <a:lstStyle/>
        <a:p>
          <a:r>
            <a:rPr lang="en-US" altLang="zh-TW" b="1" dirty="0" smtClean="0"/>
            <a:t>2019</a:t>
          </a:r>
          <a:endParaRPr lang="zh-TW" altLang="en-US" b="1" dirty="0"/>
        </a:p>
      </dgm:t>
    </dgm:pt>
    <dgm:pt modelId="{C0B764AA-019D-4C6E-8A11-C3707FF3F7EC}" type="parTrans" cxnId="{93EBCCD4-B059-4B65-9C0F-8E9008AA6858}">
      <dgm:prSet/>
      <dgm:spPr/>
      <dgm:t>
        <a:bodyPr/>
        <a:lstStyle/>
        <a:p>
          <a:endParaRPr lang="zh-TW" altLang="en-US"/>
        </a:p>
      </dgm:t>
    </dgm:pt>
    <dgm:pt modelId="{E3FA7B63-36C4-4677-8853-256CE1EFD62E}" type="sibTrans" cxnId="{93EBCCD4-B059-4B65-9C0F-8E9008AA6858}">
      <dgm:prSet/>
      <dgm:spPr/>
      <dgm:t>
        <a:bodyPr/>
        <a:lstStyle/>
        <a:p>
          <a:endParaRPr lang="zh-TW" altLang="en-US"/>
        </a:p>
      </dgm:t>
    </dgm:pt>
    <dgm:pt modelId="{E37B3A4E-C8B0-408E-8810-6EA2D2F99A6E}">
      <dgm:prSet phldrT="[文字]"/>
      <dgm:spPr/>
      <dgm:t>
        <a:bodyPr/>
        <a:lstStyle/>
        <a:p>
          <a:r>
            <a:rPr lang="en-US" altLang="zh-TW" b="1" dirty="0" smtClean="0"/>
            <a:t>Google+4</a:t>
          </a:r>
          <a:r>
            <a:rPr lang="zh-TW" altLang="en-US" b="1" dirty="0" smtClean="0"/>
            <a:t>月</a:t>
          </a:r>
          <a:r>
            <a:rPr lang="en-US" altLang="zh-TW" b="1" dirty="0" smtClean="0"/>
            <a:t>2</a:t>
          </a:r>
          <a:r>
            <a:rPr lang="zh-TW" altLang="en-US" b="1" dirty="0" smtClean="0"/>
            <a:t>日關閉</a:t>
          </a:r>
          <a:endParaRPr lang="zh-TW" altLang="en-US" b="1" dirty="0"/>
        </a:p>
      </dgm:t>
    </dgm:pt>
    <dgm:pt modelId="{2D964AEB-2902-48F0-9934-F2DECC935B48}" type="parTrans" cxnId="{EF132C57-DFC4-4B05-AC8F-F946869E313C}">
      <dgm:prSet/>
      <dgm:spPr/>
      <dgm:t>
        <a:bodyPr/>
        <a:lstStyle/>
        <a:p>
          <a:endParaRPr lang="zh-TW" altLang="en-US"/>
        </a:p>
      </dgm:t>
    </dgm:pt>
    <dgm:pt modelId="{F9FFBF85-2246-4C36-883B-CC33E9042D5F}" type="sibTrans" cxnId="{EF132C57-DFC4-4B05-AC8F-F946869E313C}">
      <dgm:prSet/>
      <dgm:spPr/>
      <dgm:t>
        <a:bodyPr/>
        <a:lstStyle/>
        <a:p>
          <a:endParaRPr lang="zh-TW" altLang="en-US"/>
        </a:p>
      </dgm:t>
    </dgm:pt>
    <dgm:pt modelId="{6929F61E-5AC0-4893-A09D-9965B31AA7B9}">
      <dgm:prSet phldrT="[文字]"/>
      <dgm:spPr/>
      <dgm:t>
        <a:bodyPr/>
        <a:lstStyle/>
        <a:p>
          <a:endParaRPr lang="zh-TW" altLang="en-US" b="1" dirty="0"/>
        </a:p>
      </dgm:t>
    </dgm:pt>
    <dgm:pt modelId="{97502270-5B75-4C0F-85BC-C968FB4BA2AA}" type="parTrans" cxnId="{3203F67C-1EA4-475C-ADE5-6364A54A9909}">
      <dgm:prSet/>
      <dgm:spPr/>
      <dgm:t>
        <a:bodyPr/>
        <a:lstStyle/>
        <a:p>
          <a:endParaRPr lang="zh-TW" altLang="en-US"/>
        </a:p>
      </dgm:t>
    </dgm:pt>
    <dgm:pt modelId="{40F91549-F382-4294-855F-091258854D8B}" type="sibTrans" cxnId="{3203F67C-1EA4-475C-ADE5-6364A54A9909}">
      <dgm:prSet/>
      <dgm:spPr/>
      <dgm:t>
        <a:bodyPr/>
        <a:lstStyle/>
        <a:p>
          <a:endParaRPr lang="zh-TW" altLang="en-US"/>
        </a:p>
      </dgm:t>
    </dgm:pt>
    <dgm:pt modelId="{7ACA58A8-C137-48F9-ABB1-F55D5799D941}" type="pres">
      <dgm:prSet presAssocID="{41D86C82-793B-4AD0-9B09-7561086FFD49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82EAACFC-B04D-4CAD-AF6B-DE2503182470}" type="pres">
      <dgm:prSet presAssocID="{9A3A7768-2AB8-4550-993C-FA553A9E845C}" presName="compNode" presStyleCnt="0"/>
      <dgm:spPr/>
      <dgm:t>
        <a:bodyPr/>
        <a:lstStyle/>
        <a:p>
          <a:endParaRPr lang="zh-TW" altLang="en-US"/>
        </a:p>
      </dgm:t>
    </dgm:pt>
    <dgm:pt modelId="{3B1D3151-E18C-4112-82D0-53D26892B04F}" type="pres">
      <dgm:prSet presAssocID="{9A3A7768-2AB8-4550-993C-FA553A9E845C}" presName="dummyConnPt" presStyleCnt="0"/>
      <dgm:spPr/>
      <dgm:t>
        <a:bodyPr/>
        <a:lstStyle/>
        <a:p>
          <a:endParaRPr lang="zh-TW" altLang="en-US"/>
        </a:p>
      </dgm:t>
    </dgm:pt>
    <dgm:pt modelId="{499A910E-2015-4FF9-8741-76D55028CDAA}" type="pres">
      <dgm:prSet presAssocID="{9A3A7768-2AB8-4550-993C-FA553A9E845C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3FA906-3E18-4862-AE19-070A0DE8FB7F}" type="pres">
      <dgm:prSet presAssocID="{DE219F37-C7FB-49C7-9560-36A517092AC0}" presName="sibTrans" presStyleLbl="bgSibTrans2D1" presStyleIdx="0" presStyleCnt="10"/>
      <dgm:spPr/>
      <dgm:t>
        <a:bodyPr/>
        <a:lstStyle/>
        <a:p>
          <a:endParaRPr lang="zh-TW" altLang="en-US"/>
        </a:p>
      </dgm:t>
    </dgm:pt>
    <dgm:pt modelId="{BDDB143E-B4C3-4D32-994E-18E7FA9807AD}" type="pres">
      <dgm:prSet presAssocID="{A1243764-09D5-46C4-9E9E-C89456CD8885}" presName="compNode" presStyleCnt="0"/>
      <dgm:spPr/>
      <dgm:t>
        <a:bodyPr/>
        <a:lstStyle/>
        <a:p>
          <a:endParaRPr lang="zh-TW" altLang="en-US"/>
        </a:p>
      </dgm:t>
    </dgm:pt>
    <dgm:pt modelId="{05E2FB3B-98ED-40F4-A0E1-4D52C9DDE469}" type="pres">
      <dgm:prSet presAssocID="{A1243764-09D5-46C4-9E9E-C89456CD8885}" presName="dummyConnPt" presStyleCnt="0"/>
      <dgm:spPr/>
      <dgm:t>
        <a:bodyPr/>
        <a:lstStyle/>
        <a:p>
          <a:endParaRPr lang="zh-TW" altLang="en-US"/>
        </a:p>
      </dgm:t>
    </dgm:pt>
    <dgm:pt modelId="{E1570122-F31E-451A-88AC-CFE06107B1D7}" type="pres">
      <dgm:prSet presAssocID="{A1243764-09D5-46C4-9E9E-C89456CD8885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0213F6-1093-4A3F-A401-D82889C546D9}" type="pres">
      <dgm:prSet presAssocID="{C7963ACE-B828-4DD1-83B9-426F6A3E0543}" presName="sibTrans" presStyleLbl="bgSibTrans2D1" presStyleIdx="1" presStyleCnt="10"/>
      <dgm:spPr/>
      <dgm:t>
        <a:bodyPr/>
        <a:lstStyle/>
        <a:p>
          <a:endParaRPr lang="zh-TW" altLang="en-US"/>
        </a:p>
      </dgm:t>
    </dgm:pt>
    <dgm:pt modelId="{2B85B02A-D511-4EE1-B63A-9AC4F2521D2D}" type="pres">
      <dgm:prSet presAssocID="{49BDCE5C-948B-4CC3-89E2-AE7AE010FCFC}" presName="compNode" presStyleCnt="0"/>
      <dgm:spPr/>
      <dgm:t>
        <a:bodyPr/>
        <a:lstStyle/>
        <a:p>
          <a:endParaRPr lang="zh-TW" altLang="en-US"/>
        </a:p>
      </dgm:t>
    </dgm:pt>
    <dgm:pt modelId="{88D19310-6F39-4D63-8BD7-9B40D3A7A648}" type="pres">
      <dgm:prSet presAssocID="{49BDCE5C-948B-4CC3-89E2-AE7AE010FCFC}" presName="dummyConnPt" presStyleCnt="0"/>
      <dgm:spPr/>
      <dgm:t>
        <a:bodyPr/>
        <a:lstStyle/>
        <a:p>
          <a:endParaRPr lang="zh-TW" altLang="en-US"/>
        </a:p>
      </dgm:t>
    </dgm:pt>
    <dgm:pt modelId="{5AB63369-BD52-4648-B9D2-76E65395B3B2}" type="pres">
      <dgm:prSet presAssocID="{49BDCE5C-948B-4CC3-89E2-AE7AE010FCFC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EB15FE-C851-4C90-8627-341F8FE2B3BC}" type="pres">
      <dgm:prSet presAssocID="{33B9BBAC-1ABE-46A1-A192-2FA95FD0859C}" presName="sibTrans" presStyleLbl="bgSibTrans2D1" presStyleIdx="2" presStyleCnt="10"/>
      <dgm:spPr/>
      <dgm:t>
        <a:bodyPr/>
        <a:lstStyle/>
        <a:p>
          <a:endParaRPr lang="zh-TW" altLang="en-US"/>
        </a:p>
      </dgm:t>
    </dgm:pt>
    <dgm:pt modelId="{556CFC2F-44C0-486B-9B7A-54B2266D622B}" type="pres">
      <dgm:prSet presAssocID="{23E80C6B-4DC0-4F99-B1AB-1D5359D867C8}" presName="compNode" presStyleCnt="0"/>
      <dgm:spPr/>
      <dgm:t>
        <a:bodyPr/>
        <a:lstStyle/>
        <a:p>
          <a:endParaRPr lang="zh-TW" altLang="en-US"/>
        </a:p>
      </dgm:t>
    </dgm:pt>
    <dgm:pt modelId="{3433FC7B-2022-4750-8A2D-B73AF117CF4F}" type="pres">
      <dgm:prSet presAssocID="{23E80C6B-4DC0-4F99-B1AB-1D5359D867C8}" presName="dummyConnPt" presStyleCnt="0"/>
      <dgm:spPr/>
      <dgm:t>
        <a:bodyPr/>
        <a:lstStyle/>
        <a:p>
          <a:endParaRPr lang="zh-TW" altLang="en-US"/>
        </a:p>
      </dgm:t>
    </dgm:pt>
    <dgm:pt modelId="{F5CEC051-6069-42C6-B052-4CB4B5E6BEDB}" type="pres">
      <dgm:prSet presAssocID="{23E80C6B-4DC0-4F99-B1AB-1D5359D867C8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0F9E34-EFEA-4B5F-801C-F0C4DBA47974}" type="pres">
      <dgm:prSet presAssocID="{11438D73-D6A8-43C8-83BE-54F363919174}" presName="sibTrans" presStyleLbl="bgSibTrans2D1" presStyleIdx="3" presStyleCnt="10"/>
      <dgm:spPr/>
      <dgm:t>
        <a:bodyPr/>
        <a:lstStyle/>
        <a:p>
          <a:endParaRPr lang="zh-TW" altLang="en-US"/>
        </a:p>
      </dgm:t>
    </dgm:pt>
    <dgm:pt modelId="{BE068970-116B-4534-AA31-2BC75A46E20C}" type="pres">
      <dgm:prSet presAssocID="{85333D33-CEFD-4C7A-BBD9-B51CABCA5BB4}" presName="compNode" presStyleCnt="0"/>
      <dgm:spPr/>
      <dgm:t>
        <a:bodyPr/>
        <a:lstStyle/>
        <a:p>
          <a:endParaRPr lang="zh-TW" altLang="en-US"/>
        </a:p>
      </dgm:t>
    </dgm:pt>
    <dgm:pt modelId="{1FEC0CE9-C96E-4A4B-AA1E-09795605B485}" type="pres">
      <dgm:prSet presAssocID="{85333D33-CEFD-4C7A-BBD9-B51CABCA5BB4}" presName="dummyConnPt" presStyleCnt="0"/>
      <dgm:spPr/>
      <dgm:t>
        <a:bodyPr/>
        <a:lstStyle/>
        <a:p>
          <a:endParaRPr lang="zh-TW" altLang="en-US"/>
        </a:p>
      </dgm:t>
    </dgm:pt>
    <dgm:pt modelId="{0DF3C2A8-F383-42BD-864B-440D0704F36F}" type="pres">
      <dgm:prSet presAssocID="{85333D33-CEFD-4C7A-BBD9-B51CABCA5BB4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1000C-21B8-4F5D-984F-D465925A16A9}" type="pres">
      <dgm:prSet presAssocID="{7D36A399-5E05-4EB6-89D1-6D9231003B99}" presName="sibTrans" presStyleLbl="bgSibTrans2D1" presStyleIdx="4" presStyleCnt="10"/>
      <dgm:spPr/>
      <dgm:t>
        <a:bodyPr/>
        <a:lstStyle/>
        <a:p>
          <a:endParaRPr lang="zh-TW" altLang="en-US"/>
        </a:p>
      </dgm:t>
    </dgm:pt>
    <dgm:pt modelId="{9996CA87-1C40-4518-A4B6-173FD9B1ACA9}" type="pres">
      <dgm:prSet presAssocID="{B651B1D0-9507-4D33-8C34-248072E04885}" presName="compNode" presStyleCnt="0"/>
      <dgm:spPr/>
      <dgm:t>
        <a:bodyPr/>
        <a:lstStyle/>
        <a:p>
          <a:endParaRPr lang="zh-TW" altLang="en-US"/>
        </a:p>
      </dgm:t>
    </dgm:pt>
    <dgm:pt modelId="{B6882BE2-FC41-414C-85DF-720B52236229}" type="pres">
      <dgm:prSet presAssocID="{B651B1D0-9507-4D33-8C34-248072E04885}" presName="dummyConnPt" presStyleCnt="0"/>
      <dgm:spPr/>
      <dgm:t>
        <a:bodyPr/>
        <a:lstStyle/>
        <a:p>
          <a:endParaRPr lang="zh-TW" altLang="en-US"/>
        </a:p>
      </dgm:t>
    </dgm:pt>
    <dgm:pt modelId="{3A70661F-6CE0-4D1A-8BD4-091F682BF9A9}" type="pres">
      <dgm:prSet presAssocID="{B651B1D0-9507-4D33-8C34-248072E04885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3030D6-6455-408F-9470-2657935E0A83}" type="pres">
      <dgm:prSet presAssocID="{7F47C461-F2E8-454D-9C40-BDD306DAB052}" presName="sibTrans" presStyleLbl="bgSibTrans2D1" presStyleIdx="5" presStyleCnt="10"/>
      <dgm:spPr/>
      <dgm:t>
        <a:bodyPr/>
        <a:lstStyle/>
        <a:p>
          <a:endParaRPr lang="zh-TW" altLang="en-US"/>
        </a:p>
      </dgm:t>
    </dgm:pt>
    <dgm:pt modelId="{EB98E0F7-1BE8-49C4-A3C3-B2C4F8179C55}" type="pres">
      <dgm:prSet presAssocID="{55441FF8-7B00-483A-96BB-94447E9938B5}" presName="compNode" presStyleCnt="0"/>
      <dgm:spPr/>
      <dgm:t>
        <a:bodyPr/>
        <a:lstStyle/>
        <a:p>
          <a:endParaRPr lang="zh-TW" altLang="en-US"/>
        </a:p>
      </dgm:t>
    </dgm:pt>
    <dgm:pt modelId="{22705536-CA92-4A96-90E0-51C6B9C587DD}" type="pres">
      <dgm:prSet presAssocID="{55441FF8-7B00-483A-96BB-94447E9938B5}" presName="dummyConnPt" presStyleCnt="0"/>
      <dgm:spPr/>
      <dgm:t>
        <a:bodyPr/>
        <a:lstStyle/>
        <a:p>
          <a:endParaRPr lang="zh-TW" altLang="en-US"/>
        </a:p>
      </dgm:t>
    </dgm:pt>
    <dgm:pt modelId="{8A8CF831-4CC0-49AA-B119-B1B16CA2CE55}" type="pres">
      <dgm:prSet presAssocID="{55441FF8-7B00-483A-96BB-94447E9938B5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B8017F-FEA5-437F-BE57-697EA3EF7F37}" type="pres">
      <dgm:prSet presAssocID="{277EDBF7-212F-4CA5-8192-D73B25A120F8}" presName="sibTrans" presStyleLbl="bgSibTrans2D1" presStyleIdx="6" presStyleCnt="10"/>
      <dgm:spPr/>
      <dgm:t>
        <a:bodyPr/>
        <a:lstStyle/>
        <a:p>
          <a:endParaRPr lang="zh-TW" altLang="en-US"/>
        </a:p>
      </dgm:t>
    </dgm:pt>
    <dgm:pt modelId="{710EA7B1-DBE3-457E-87B1-8036153F9CB9}" type="pres">
      <dgm:prSet presAssocID="{C32447A9-A311-4D21-911D-5AAB0A70ACCC}" presName="compNode" presStyleCnt="0"/>
      <dgm:spPr/>
      <dgm:t>
        <a:bodyPr/>
        <a:lstStyle/>
        <a:p>
          <a:endParaRPr lang="zh-TW" altLang="en-US"/>
        </a:p>
      </dgm:t>
    </dgm:pt>
    <dgm:pt modelId="{CEBDF471-D770-4042-9906-CCDBF945ED95}" type="pres">
      <dgm:prSet presAssocID="{C32447A9-A311-4D21-911D-5AAB0A70ACCC}" presName="dummyConnPt" presStyleCnt="0"/>
      <dgm:spPr/>
      <dgm:t>
        <a:bodyPr/>
        <a:lstStyle/>
        <a:p>
          <a:endParaRPr lang="zh-TW" altLang="en-US"/>
        </a:p>
      </dgm:t>
    </dgm:pt>
    <dgm:pt modelId="{1A99DAB8-A3DF-42C8-8C04-1C5D4B93B0AF}" type="pres">
      <dgm:prSet presAssocID="{C32447A9-A311-4D21-911D-5AAB0A70ACCC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C3BCF9-29A4-4427-A45B-81D9518419AD}" type="pres">
      <dgm:prSet presAssocID="{7FA75CC8-5975-4858-88CE-69977271A2A3}" presName="sibTrans" presStyleLbl="bgSibTrans2D1" presStyleIdx="7" presStyleCnt="10"/>
      <dgm:spPr/>
      <dgm:t>
        <a:bodyPr/>
        <a:lstStyle/>
        <a:p>
          <a:endParaRPr lang="zh-TW" altLang="en-US"/>
        </a:p>
      </dgm:t>
    </dgm:pt>
    <dgm:pt modelId="{437B6819-D5C9-408C-8452-91E2C2A307E9}" type="pres">
      <dgm:prSet presAssocID="{B9983660-5653-4EF3-9A5F-15814E7B0A09}" presName="compNode" presStyleCnt="0"/>
      <dgm:spPr/>
      <dgm:t>
        <a:bodyPr/>
        <a:lstStyle/>
        <a:p>
          <a:endParaRPr lang="zh-TW" altLang="en-US"/>
        </a:p>
      </dgm:t>
    </dgm:pt>
    <dgm:pt modelId="{064CB669-0C92-4666-A831-CF94C04B7EEB}" type="pres">
      <dgm:prSet presAssocID="{B9983660-5653-4EF3-9A5F-15814E7B0A09}" presName="dummyConnPt" presStyleCnt="0"/>
      <dgm:spPr/>
      <dgm:t>
        <a:bodyPr/>
        <a:lstStyle/>
        <a:p>
          <a:endParaRPr lang="zh-TW" altLang="en-US"/>
        </a:p>
      </dgm:t>
    </dgm:pt>
    <dgm:pt modelId="{E7CE7ACA-32EF-446C-B7C5-D7D3A8F16244}" type="pres">
      <dgm:prSet presAssocID="{B9983660-5653-4EF3-9A5F-15814E7B0A09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E1806C-B1A7-42DC-A791-6BB1DE4B5AA0}" type="pres">
      <dgm:prSet presAssocID="{C0BB6FD3-4C4E-4753-898A-7B8381878C6F}" presName="sibTrans" presStyleLbl="bgSibTrans2D1" presStyleIdx="8" presStyleCnt="10"/>
      <dgm:spPr/>
      <dgm:t>
        <a:bodyPr/>
        <a:lstStyle/>
        <a:p>
          <a:endParaRPr lang="zh-TW" altLang="en-US"/>
        </a:p>
      </dgm:t>
    </dgm:pt>
    <dgm:pt modelId="{45C4A4B2-5BD4-4E62-98D1-957EFC46570E}" type="pres">
      <dgm:prSet presAssocID="{17CDA6D1-D84C-447D-884E-C2C44A53E593}" presName="compNode" presStyleCnt="0"/>
      <dgm:spPr/>
      <dgm:t>
        <a:bodyPr/>
        <a:lstStyle/>
        <a:p>
          <a:endParaRPr lang="zh-TW" altLang="en-US"/>
        </a:p>
      </dgm:t>
    </dgm:pt>
    <dgm:pt modelId="{E6C03F34-36F4-4C95-B3CF-DD9FA3A6B688}" type="pres">
      <dgm:prSet presAssocID="{17CDA6D1-D84C-447D-884E-C2C44A53E593}" presName="dummyConnPt" presStyleCnt="0"/>
      <dgm:spPr/>
      <dgm:t>
        <a:bodyPr/>
        <a:lstStyle/>
        <a:p>
          <a:endParaRPr lang="zh-TW" altLang="en-US"/>
        </a:p>
      </dgm:t>
    </dgm:pt>
    <dgm:pt modelId="{50047B25-3E1F-4E49-8912-8451FCAFDCE1}" type="pres">
      <dgm:prSet presAssocID="{17CDA6D1-D84C-447D-884E-C2C44A53E593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D58B01-7304-4102-BA88-6D75CA64A558}" type="pres">
      <dgm:prSet presAssocID="{6C1702AD-501C-4B83-9E15-48AD42E99EA6}" presName="sibTrans" presStyleLbl="bgSibTrans2D1" presStyleIdx="9" presStyleCnt="10"/>
      <dgm:spPr/>
      <dgm:t>
        <a:bodyPr/>
        <a:lstStyle/>
        <a:p>
          <a:endParaRPr lang="zh-TW" altLang="en-US"/>
        </a:p>
      </dgm:t>
    </dgm:pt>
    <dgm:pt modelId="{B7EE36A8-F215-4B25-A5E6-2961DD168EB1}" type="pres">
      <dgm:prSet presAssocID="{09B972C4-2A27-4696-B7D1-D77047BC9B03}" presName="compNode" presStyleCnt="0"/>
      <dgm:spPr/>
      <dgm:t>
        <a:bodyPr/>
        <a:lstStyle/>
        <a:p>
          <a:endParaRPr lang="zh-TW" altLang="en-US"/>
        </a:p>
      </dgm:t>
    </dgm:pt>
    <dgm:pt modelId="{FF17793D-260C-4828-94E9-5C238E946643}" type="pres">
      <dgm:prSet presAssocID="{09B972C4-2A27-4696-B7D1-D77047BC9B03}" presName="dummyConnPt" presStyleCnt="0"/>
      <dgm:spPr/>
      <dgm:t>
        <a:bodyPr/>
        <a:lstStyle/>
        <a:p>
          <a:endParaRPr lang="zh-TW" altLang="en-US"/>
        </a:p>
      </dgm:t>
    </dgm:pt>
    <dgm:pt modelId="{78EC158E-4EE8-4B28-9FB4-23324152CED9}" type="pres">
      <dgm:prSet presAssocID="{09B972C4-2A27-4696-B7D1-D77047BC9B03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F2FD46-56DE-45E4-8459-4A3B1525FE8E}" srcId="{41D86C82-793B-4AD0-9B09-7561086FFD49}" destId="{9A3A7768-2AB8-4550-993C-FA553A9E845C}" srcOrd="0" destOrd="0" parTransId="{56AC9488-E3F6-40F7-95BE-C23C206BDF5D}" sibTransId="{DE219F37-C7FB-49C7-9560-36A517092AC0}"/>
    <dgm:cxn modelId="{446E2D69-362A-498D-89BF-3BB3657CE0CB}" srcId="{49BDCE5C-948B-4CC3-89E2-AE7AE010FCFC}" destId="{D07A2856-840B-4F1B-9C57-14C4E882BEC2}" srcOrd="1" destOrd="0" parTransId="{4587E9A5-D84C-45CE-A929-4E406952A58A}" sibTransId="{9E4A1E80-32FA-4CED-8148-4BD5DE46A032}"/>
    <dgm:cxn modelId="{88A2CD1B-58CC-4D8A-B53D-4F7B82A01135}" type="presOf" srcId="{B9983660-5653-4EF3-9A5F-15814E7B0A09}" destId="{E7CE7ACA-32EF-446C-B7C5-D7D3A8F16244}" srcOrd="0" destOrd="0" presId="urn:microsoft.com/office/officeart/2005/8/layout/bProcess4"/>
    <dgm:cxn modelId="{7484107B-2133-40C7-9C03-47E3E4926D49}" srcId="{B9983660-5653-4EF3-9A5F-15814E7B0A09}" destId="{7BC46417-9F4B-4B97-9EB9-BC0DC385DFAB}" srcOrd="1" destOrd="0" parTransId="{9B5D9863-6031-4CD7-88B6-CBED1C64AFA0}" sibTransId="{E11628EA-50DC-4911-82F0-D80AE6EE5E61}"/>
    <dgm:cxn modelId="{D2C00755-E791-4137-A600-21CBB462803A}" srcId="{41D86C82-793B-4AD0-9B09-7561086FFD49}" destId="{A1243764-09D5-46C4-9E9E-C89456CD8885}" srcOrd="1" destOrd="0" parTransId="{1BD2757F-E4FD-46F6-88D3-F2D9BDEE4D2C}" sibTransId="{C7963ACE-B828-4DD1-83B9-426F6A3E0543}"/>
    <dgm:cxn modelId="{6C8BF5FD-7B66-438C-85FD-8C36E4A8074C}" type="presOf" srcId="{9A3A7768-2AB8-4550-993C-FA553A9E845C}" destId="{499A910E-2015-4FF9-8741-76D55028CDAA}" srcOrd="0" destOrd="0" presId="urn:microsoft.com/office/officeart/2005/8/layout/bProcess4"/>
    <dgm:cxn modelId="{3B983483-B83F-45F5-BD2E-0D022E0CB782}" srcId="{9A3A7768-2AB8-4550-993C-FA553A9E845C}" destId="{6E30B980-28AF-4C92-ADFA-89766174ABF9}" srcOrd="1" destOrd="0" parTransId="{E66A33CB-B5FD-4EDB-9D04-A1EDB512A194}" sibTransId="{2FB6C494-2FAB-48CB-82C5-A0715852C404}"/>
    <dgm:cxn modelId="{BA879B84-6C9D-47ED-BDF9-C098A5924193}" type="presOf" srcId="{7FA75CC8-5975-4858-88CE-69977271A2A3}" destId="{3AC3BCF9-29A4-4427-A45B-81D9518419AD}" srcOrd="0" destOrd="0" presId="urn:microsoft.com/office/officeart/2005/8/layout/bProcess4"/>
    <dgm:cxn modelId="{2C6E4FE8-9594-45FC-A1BD-29C3737ECE7A}" type="presOf" srcId="{7F47C461-F2E8-454D-9C40-BDD306DAB052}" destId="{DB3030D6-6455-408F-9470-2657935E0A83}" srcOrd="0" destOrd="0" presId="urn:microsoft.com/office/officeart/2005/8/layout/bProcess4"/>
    <dgm:cxn modelId="{4FB2F099-0CFF-4A5F-9A0B-63DD5127696B}" type="presOf" srcId="{11438D73-D6A8-43C8-83BE-54F363919174}" destId="{2D0F9E34-EFEA-4B5F-801C-F0C4DBA47974}" srcOrd="0" destOrd="0" presId="urn:microsoft.com/office/officeart/2005/8/layout/bProcess4"/>
    <dgm:cxn modelId="{49F1003E-2ED5-441B-A684-5F2143AA35CD}" srcId="{C32447A9-A311-4D21-911D-5AAB0A70ACCC}" destId="{AC9D3713-BA86-4A29-8F1D-38C1D9A76FBA}" srcOrd="0" destOrd="0" parTransId="{E3155A59-0F7B-40F8-8618-D53C01BBB10A}" sibTransId="{03416AFA-A81C-41D1-9135-CA387E9F3C38}"/>
    <dgm:cxn modelId="{ACA8D0A1-6C0E-4947-873A-BDA05853CB1D}" type="presOf" srcId="{B651B1D0-9507-4D33-8C34-248072E04885}" destId="{3A70661F-6CE0-4D1A-8BD4-091F682BF9A9}" srcOrd="0" destOrd="0" presId="urn:microsoft.com/office/officeart/2005/8/layout/bProcess4"/>
    <dgm:cxn modelId="{6DDA1638-F629-425A-A807-A03DEE419B18}" srcId="{23E80C6B-4DC0-4F99-B1AB-1D5359D867C8}" destId="{AAC5AEA2-141F-4F1E-8A46-43A141B3794B}" srcOrd="1" destOrd="0" parTransId="{159A1720-C055-4C5A-B4C6-404E51AB4416}" sibTransId="{803F2A46-AC51-432A-9AB1-8AD4F3169B9A}"/>
    <dgm:cxn modelId="{7F1E5F0C-A37C-49DD-A303-8FADDE6F0260}" srcId="{9A3A7768-2AB8-4550-993C-FA553A9E845C}" destId="{611F9915-1623-4E83-B34A-C4670A6C4E55}" srcOrd="0" destOrd="0" parTransId="{24E5EB30-9A1E-4E5F-BF0B-1A18B74EF112}" sibTransId="{38588695-5828-42D5-B935-156FF6127E7F}"/>
    <dgm:cxn modelId="{90795DF5-803A-486D-9D94-1F477720952A}" type="presOf" srcId="{5C156925-6F00-45CE-9540-44DB6740A320}" destId="{F5CEC051-6069-42C6-B052-4CB4B5E6BEDB}" srcOrd="0" destOrd="1" presId="urn:microsoft.com/office/officeart/2005/8/layout/bProcess4"/>
    <dgm:cxn modelId="{F6489B2F-3F1E-444A-B9F9-795BEA37B7D8}" srcId="{41D86C82-793B-4AD0-9B09-7561086FFD49}" destId="{49BDCE5C-948B-4CC3-89E2-AE7AE010FCFC}" srcOrd="2" destOrd="0" parTransId="{49189129-0613-4650-A697-04D4A17DF4F1}" sibTransId="{33B9BBAC-1ABE-46A1-A192-2FA95FD0859C}"/>
    <dgm:cxn modelId="{6130B60D-D693-4D43-9550-882DFD614621}" type="presOf" srcId="{65881178-67AE-468D-A295-FAFBC1595FE5}" destId="{0DF3C2A8-F383-42BD-864B-440D0704F36F}" srcOrd="0" destOrd="1" presId="urn:microsoft.com/office/officeart/2005/8/layout/bProcess4"/>
    <dgm:cxn modelId="{056F16DD-2B70-45A5-8687-1F494873774D}" srcId="{55441FF8-7B00-483A-96BB-94447E9938B5}" destId="{4A30ACAF-3536-4ED5-80EB-AC2F9F7B11B7}" srcOrd="0" destOrd="0" parTransId="{47F1468A-FDBE-4655-804E-2F0331278105}" sibTransId="{3FFB2E82-8C0D-46BD-B3DD-45B24CB9EF16}"/>
    <dgm:cxn modelId="{AE020A27-4AC5-4F9D-BBDE-51550739E7FC}" type="presOf" srcId="{6E30B980-28AF-4C92-ADFA-89766174ABF9}" destId="{499A910E-2015-4FF9-8741-76D55028CDAA}" srcOrd="0" destOrd="2" presId="urn:microsoft.com/office/officeart/2005/8/layout/bProcess4"/>
    <dgm:cxn modelId="{9E193A82-D6A3-45CE-95D9-A41385FC739F}" srcId="{41D86C82-793B-4AD0-9B09-7561086FFD49}" destId="{17CDA6D1-D84C-447D-884E-C2C44A53E593}" srcOrd="9" destOrd="0" parTransId="{C7C4AE2C-8247-404F-B7AB-0E8A3158C752}" sibTransId="{6C1702AD-501C-4B83-9E15-48AD42E99EA6}"/>
    <dgm:cxn modelId="{A224BC74-38C9-427A-9247-33737BDC5B53}" type="presOf" srcId="{41D86C82-793B-4AD0-9B09-7561086FFD49}" destId="{7ACA58A8-C137-48F9-ABB1-F55D5799D941}" srcOrd="0" destOrd="0" presId="urn:microsoft.com/office/officeart/2005/8/layout/bProcess4"/>
    <dgm:cxn modelId="{4C24D175-4069-401F-A6C1-626E873AE41E}" srcId="{41D86C82-793B-4AD0-9B09-7561086FFD49}" destId="{85333D33-CEFD-4C7A-BBD9-B51CABCA5BB4}" srcOrd="4" destOrd="0" parTransId="{636B3357-BD59-45F1-9ED8-D6F6FAA23593}" sibTransId="{7D36A399-5E05-4EB6-89D1-6D9231003B99}"/>
    <dgm:cxn modelId="{325096D8-5334-484A-9297-24490D0221AF}" srcId="{41D86C82-793B-4AD0-9B09-7561086FFD49}" destId="{B9983660-5653-4EF3-9A5F-15814E7B0A09}" srcOrd="8" destOrd="0" parTransId="{ECF58A11-DF2B-4F32-B267-FC45D851E7B3}" sibTransId="{C0BB6FD3-4C4E-4753-898A-7B8381878C6F}"/>
    <dgm:cxn modelId="{8B999EAB-12A7-4C9C-8273-2D38107305B1}" type="presOf" srcId="{AAC5AEA2-141F-4F1E-8A46-43A141B3794B}" destId="{F5CEC051-6069-42C6-B052-4CB4B5E6BEDB}" srcOrd="0" destOrd="2" presId="urn:microsoft.com/office/officeart/2005/8/layout/bProcess4"/>
    <dgm:cxn modelId="{4CF3ED65-2CD0-4302-8438-19B8BD230C72}" srcId="{41D86C82-793B-4AD0-9B09-7561086FFD49}" destId="{B651B1D0-9507-4D33-8C34-248072E04885}" srcOrd="5" destOrd="0" parTransId="{71DB1376-86AA-4E8F-A6CB-57476F826F59}" sibTransId="{7F47C461-F2E8-454D-9C40-BDD306DAB052}"/>
    <dgm:cxn modelId="{296C9C46-E6B3-4002-B67F-CB99469A6F13}" srcId="{41D86C82-793B-4AD0-9B09-7561086FFD49}" destId="{55441FF8-7B00-483A-96BB-94447E9938B5}" srcOrd="6" destOrd="0" parTransId="{A82D74F3-B1A6-4D02-A4A8-D81861F18CD7}" sibTransId="{277EDBF7-212F-4CA5-8192-D73B25A120F8}"/>
    <dgm:cxn modelId="{024CB023-4EEE-40B3-A865-4283374295AA}" type="presOf" srcId="{9234C78B-A38F-46D8-8180-60D4ABECB580}" destId="{50047B25-3E1F-4E49-8912-8451FCAFDCE1}" srcOrd="0" destOrd="1" presId="urn:microsoft.com/office/officeart/2005/8/layout/bProcess4"/>
    <dgm:cxn modelId="{6D06894D-E5AE-43D4-8FA5-75F518831F67}" type="presOf" srcId="{7D36A399-5E05-4EB6-89D1-6D9231003B99}" destId="{DA01000C-21B8-4F5D-984F-D465925A16A9}" srcOrd="0" destOrd="0" presId="urn:microsoft.com/office/officeart/2005/8/layout/bProcess4"/>
    <dgm:cxn modelId="{7E965A61-1C71-44BC-A5F3-3BFB714C5C26}" srcId="{C32447A9-A311-4D21-911D-5AAB0A70ACCC}" destId="{B9FEE907-C72B-4D10-BC60-518C827799D8}" srcOrd="1" destOrd="0" parTransId="{CA74EF70-715F-435C-A28B-FDA020A0AC93}" sibTransId="{C3AA7AD1-F45D-425E-A857-67F5F19F102F}"/>
    <dgm:cxn modelId="{E02386C2-D93B-457A-8AF6-05BB8CD17B7A}" type="presOf" srcId="{97FEC102-5D47-4936-B538-D59801E8FEBF}" destId="{3A70661F-6CE0-4D1A-8BD4-091F682BF9A9}" srcOrd="0" destOrd="1" presId="urn:microsoft.com/office/officeart/2005/8/layout/bProcess4"/>
    <dgm:cxn modelId="{3203F67C-1EA4-475C-ADE5-6364A54A9909}" srcId="{09B972C4-2A27-4696-B7D1-D77047BC9B03}" destId="{6929F61E-5AC0-4893-A09D-9965B31AA7B9}" srcOrd="1" destOrd="0" parTransId="{97502270-5B75-4C0F-85BC-C968FB4BA2AA}" sibTransId="{40F91549-F382-4294-855F-091258854D8B}"/>
    <dgm:cxn modelId="{22EBD2A1-5ABB-49F3-8878-B2727A1BAAA9}" srcId="{41D86C82-793B-4AD0-9B09-7561086FFD49}" destId="{C32447A9-A311-4D21-911D-5AAB0A70ACCC}" srcOrd="7" destOrd="0" parTransId="{B853DADD-A98D-449B-BF37-841D05853412}" sibTransId="{7FA75CC8-5975-4858-88CE-69977271A2A3}"/>
    <dgm:cxn modelId="{41A9E851-D313-48DD-9884-CE1A3F9B298B}" type="presOf" srcId="{E37B3A4E-C8B0-408E-8810-6EA2D2F99A6E}" destId="{78EC158E-4EE8-4B28-9FB4-23324152CED9}" srcOrd="0" destOrd="1" presId="urn:microsoft.com/office/officeart/2005/8/layout/bProcess4"/>
    <dgm:cxn modelId="{48F47AC4-1385-40E9-B6D6-F59917CCDA9D}" type="presOf" srcId="{A1243764-09D5-46C4-9E9E-C89456CD8885}" destId="{E1570122-F31E-451A-88AC-CFE06107B1D7}" srcOrd="0" destOrd="0" presId="urn:microsoft.com/office/officeart/2005/8/layout/bProcess4"/>
    <dgm:cxn modelId="{B2FA83EA-E140-4C3E-B13A-534049AAE448}" type="presOf" srcId="{4A30ACAF-3536-4ED5-80EB-AC2F9F7B11B7}" destId="{8A8CF831-4CC0-49AA-B119-B1B16CA2CE55}" srcOrd="0" destOrd="1" presId="urn:microsoft.com/office/officeart/2005/8/layout/bProcess4"/>
    <dgm:cxn modelId="{C1F358FF-22E2-4391-9C01-7FC23CA1CC58}" srcId="{A1243764-09D5-46C4-9E9E-C89456CD8885}" destId="{B1F97F86-ED7A-4CEA-A30E-ACC66D69B25C}" srcOrd="0" destOrd="0" parTransId="{C8B36CCD-A6F5-4533-BFEC-2CBA7C55CE3A}" sibTransId="{2B24DFA2-D38E-4F77-99EE-B18D4B563458}"/>
    <dgm:cxn modelId="{85242F3B-EFFA-42E7-9A0A-B5C80824A2ED}" type="presOf" srcId="{B1F97F86-ED7A-4CEA-A30E-ACC66D69B25C}" destId="{E1570122-F31E-451A-88AC-CFE06107B1D7}" srcOrd="0" destOrd="1" presId="urn:microsoft.com/office/officeart/2005/8/layout/bProcess4"/>
    <dgm:cxn modelId="{7767F2D3-1AE3-4531-B9B9-3ECAB1179241}" srcId="{85333D33-CEFD-4C7A-BBD9-B51CABCA5BB4}" destId="{A10380A3-2BB1-47B8-986A-8361083EF1F9}" srcOrd="1" destOrd="0" parTransId="{0625DF6F-1689-4731-8531-C99C23DC1DDE}" sibTransId="{3579A787-EECB-4161-94A9-A12829342CC9}"/>
    <dgm:cxn modelId="{E1EAF8A6-7F43-4DE6-99D0-0996350D75FF}" type="presOf" srcId="{85333D33-CEFD-4C7A-BBD9-B51CABCA5BB4}" destId="{0DF3C2A8-F383-42BD-864B-440D0704F36F}" srcOrd="0" destOrd="0" presId="urn:microsoft.com/office/officeart/2005/8/layout/bProcess4"/>
    <dgm:cxn modelId="{B24704C7-FE6F-4DD5-8AE6-D8C2B97E2ACB}" type="presOf" srcId="{7BC46417-9F4B-4B97-9EB9-BC0DC385DFAB}" destId="{E7CE7ACA-32EF-446C-B7C5-D7D3A8F16244}" srcOrd="0" destOrd="2" presId="urn:microsoft.com/office/officeart/2005/8/layout/bProcess4"/>
    <dgm:cxn modelId="{53461560-A3DF-4F23-B447-11DA2F3B096F}" srcId="{B9983660-5653-4EF3-9A5F-15814E7B0A09}" destId="{702F718F-BC6D-47A5-B1FF-C72A6902A74A}" srcOrd="0" destOrd="0" parTransId="{5AC6374B-920A-485B-8E30-5328540C8B8A}" sibTransId="{109B6F2B-CBC2-4039-9806-F644FD0C3664}"/>
    <dgm:cxn modelId="{891948FD-7120-4272-9D78-6B78F1D7F33A}" type="presOf" srcId="{6929F61E-5AC0-4893-A09D-9965B31AA7B9}" destId="{78EC158E-4EE8-4B28-9FB4-23324152CED9}" srcOrd="0" destOrd="2" presId="urn:microsoft.com/office/officeart/2005/8/layout/bProcess4"/>
    <dgm:cxn modelId="{B8EA73F9-DB30-4840-BEF7-C45D1224A34F}" type="presOf" srcId="{17CDA6D1-D84C-447D-884E-C2C44A53E593}" destId="{50047B25-3E1F-4E49-8912-8451FCAFDCE1}" srcOrd="0" destOrd="0" presId="urn:microsoft.com/office/officeart/2005/8/layout/bProcess4"/>
    <dgm:cxn modelId="{B90EB499-9E16-4225-9227-2D5EAC79534D}" type="presOf" srcId="{6C1702AD-501C-4B83-9E15-48AD42E99EA6}" destId="{A5D58B01-7304-4102-BA88-6D75CA64A558}" srcOrd="0" destOrd="0" presId="urn:microsoft.com/office/officeart/2005/8/layout/bProcess4"/>
    <dgm:cxn modelId="{1398AFE8-B61C-43CE-B2B5-A4A188D3677C}" type="presOf" srcId="{C0BB6FD3-4C4E-4753-898A-7B8381878C6F}" destId="{CAE1806C-B1A7-42DC-A791-6BB1DE4B5AA0}" srcOrd="0" destOrd="0" presId="urn:microsoft.com/office/officeart/2005/8/layout/bProcess4"/>
    <dgm:cxn modelId="{46895797-69D4-45F5-B8DB-58493DE998BB}" type="presOf" srcId="{49BDCE5C-948B-4CC3-89E2-AE7AE010FCFC}" destId="{5AB63369-BD52-4648-B9D2-76E65395B3B2}" srcOrd="0" destOrd="0" presId="urn:microsoft.com/office/officeart/2005/8/layout/bProcess4"/>
    <dgm:cxn modelId="{26B6C414-8CBD-4883-8DF1-1478EB889BF4}" srcId="{85333D33-CEFD-4C7A-BBD9-B51CABCA5BB4}" destId="{65881178-67AE-468D-A295-FAFBC1595FE5}" srcOrd="0" destOrd="0" parTransId="{FE27A204-459A-46BB-9D10-E6D41E46926D}" sibTransId="{62F66D62-E983-4ADE-8F65-2521AFAD73BD}"/>
    <dgm:cxn modelId="{0071307A-84B2-48E1-8D6F-852355779FEF}" type="presOf" srcId="{611F9915-1623-4E83-B34A-C4670A6C4E55}" destId="{499A910E-2015-4FF9-8741-76D55028CDAA}" srcOrd="0" destOrd="1" presId="urn:microsoft.com/office/officeart/2005/8/layout/bProcess4"/>
    <dgm:cxn modelId="{E16F857D-29C4-49AF-86EF-80EAA3D7EC7B}" type="presOf" srcId="{C7963ACE-B828-4DD1-83B9-426F6A3E0543}" destId="{C60213F6-1093-4A3F-A401-D82889C546D9}" srcOrd="0" destOrd="0" presId="urn:microsoft.com/office/officeart/2005/8/layout/bProcess4"/>
    <dgm:cxn modelId="{0EFD2DF0-B304-4750-B71D-F9B68ACCD0C9}" srcId="{41D86C82-793B-4AD0-9B09-7561086FFD49}" destId="{23E80C6B-4DC0-4F99-B1AB-1D5359D867C8}" srcOrd="3" destOrd="0" parTransId="{4B58AC73-BF9E-49AC-BEC8-42D3F5AC4BF2}" sibTransId="{11438D73-D6A8-43C8-83BE-54F363919174}"/>
    <dgm:cxn modelId="{88353E75-5220-4426-83C7-60477FC652B9}" srcId="{55441FF8-7B00-483A-96BB-94447E9938B5}" destId="{B36FC034-834F-459C-BA6C-A4AD2E508381}" srcOrd="1" destOrd="0" parTransId="{D9406524-FC58-4832-A75F-B562A29D0862}" sibTransId="{7C28CB61-9953-4150-9D6F-3E692EA43B11}"/>
    <dgm:cxn modelId="{88E7CBD1-0DF1-4285-9872-F63C07EF7CB9}" type="presOf" srcId="{09B972C4-2A27-4696-B7D1-D77047BC9B03}" destId="{78EC158E-4EE8-4B28-9FB4-23324152CED9}" srcOrd="0" destOrd="0" presId="urn:microsoft.com/office/officeart/2005/8/layout/bProcess4"/>
    <dgm:cxn modelId="{648BBD3E-45A9-4796-ACE5-B1F593D4FBF1}" type="presOf" srcId="{33B9BBAC-1ABE-46A1-A192-2FA95FD0859C}" destId="{D9EB15FE-C851-4C90-8627-341F8FE2B3BC}" srcOrd="0" destOrd="0" presId="urn:microsoft.com/office/officeart/2005/8/layout/bProcess4"/>
    <dgm:cxn modelId="{9C128640-8D94-40E7-8EC7-1F65F83ECB30}" type="presOf" srcId="{C32447A9-A311-4D21-911D-5AAB0A70ACCC}" destId="{1A99DAB8-A3DF-42C8-8C04-1C5D4B93B0AF}" srcOrd="0" destOrd="0" presId="urn:microsoft.com/office/officeart/2005/8/layout/bProcess4"/>
    <dgm:cxn modelId="{EF132C57-DFC4-4B05-AC8F-F946869E313C}" srcId="{09B972C4-2A27-4696-B7D1-D77047BC9B03}" destId="{E37B3A4E-C8B0-408E-8810-6EA2D2F99A6E}" srcOrd="0" destOrd="0" parTransId="{2D964AEB-2902-48F0-9934-F2DECC935B48}" sibTransId="{F9FFBF85-2246-4C36-883B-CC33E9042D5F}"/>
    <dgm:cxn modelId="{93EBCCD4-B059-4B65-9C0F-8E9008AA6858}" srcId="{41D86C82-793B-4AD0-9B09-7561086FFD49}" destId="{09B972C4-2A27-4696-B7D1-D77047BC9B03}" srcOrd="10" destOrd="0" parTransId="{C0B764AA-019D-4C6E-8A11-C3707FF3F7EC}" sibTransId="{E3FA7B63-36C4-4677-8853-256CE1EFD62E}"/>
    <dgm:cxn modelId="{AFDD6494-82EF-4ED7-92F8-B6FD5C2F5D21}" type="presOf" srcId="{23E80C6B-4DC0-4F99-B1AB-1D5359D867C8}" destId="{F5CEC051-6069-42C6-B052-4CB4B5E6BEDB}" srcOrd="0" destOrd="0" presId="urn:microsoft.com/office/officeart/2005/8/layout/bProcess4"/>
    <dgm:cxn modelId="{CBD3F36F-A248-4FCA-BC66-ED2B4F7C1741}" type="presOf" srcId="{DE219F37-C7FB-49C7-9560-36A517092AC0}" destId="{7B3FA906-3E18-4862-AE19-070A0DE8FB7F}" srcOrd="0" destOrd="0" presId="urn:microsoft.com/office/officeart/2005/8/layout/bProcess4"/>
    <dgm:cxn modelId="{F017081D-6F91-445F-A8B9-C995A694C6F3}" type="presOf" srcId="{AD51117C-2A6D-48AA-9F00-88143C6D7EE1}" destId="{5AB63369-BD52-4648-B9D2-76E65395B3B2}" srcOrd="0" destOrd="1" presId="urn:microsoft.com/office/officeart/2005/8/layout/bProcess4"/>
    <dgm:cxn modelId="{ECA85BAA-5107-463F-B809-CB34692BDE22}" srcId="{17CDA6D1-D84C-447D-884E-C2C44A53E593}" destId="{9234C78B-A38F-46D8-8180-60D4ABECB580}" srcOrd="0" destOrd="0" parTransId="{D79C2399-CD78-4B8D-BAD9-9BAD097D2695}" sibTransId="{17D4BCF1-0EFC-4487-875F-CA43DAA57DDF}"/>
    <dgm:cxn modelId="{E8C3959B-BE58-42E7-9C88-1606C2AF70CF}" srcId="{B651B1D0-9507-4D33-8C34-248072E04885}" destId="{97FEC102-5D47-4936-B538-D59801E8FEBF}" srcOrd="0" destOrd="0" parTransId="{55231A14-2C38-436B-ADE0-9ADF6EE82D15}" sibTransId="{C3A97138-1CC5-4DB1-B40A-6465DAD8543D}"/>
    <dgm:cxn modelId="{BBEE9472-CB46-43C9-B1C3-2DC71D152FDD}" type="presOf" srcId="{AC9D3713-BA86-4A29-8F1D-38C1D9A76FBA}" destId="{1A99DAB8-A3DF-42C8-8C04-1C5D4B93B0AF}" srcOrd="0" destOrd="1" presId="urn:microsoft.com/office/officeart/2005/8/layout/bProcess4"/>
    <dgm:cxn modelId="{7EF3BA10-7FEA-4679-9B0A-3E2A74AD5CC4}" type="presOf" srcId="{B9FEE907-C72B-4D10-BC60-518C827799D8}" destId="{1A99DAB8-A3DF-42C8-8C04-1C5D4B93B0AF}" srcOrd="0" destOrd="2" presId="urn:microsoft.com/office/officeart/2005/8/layout/bProcess4"/>
    <dgm:cxn modelId="{B7EEEC18-A70B-40B7-9606-B77344BCEE67}" type="presOf" srcId="{55441FF8-7B00-483A-96BB-94447E9938B5}" destId="{8A8CF831-4CC0-49AA-B119-B1B16CA2CE55}" srcOrd="0" destOrd="0" presId="urn:microsoft.com/office/officeart/2005/8/layout/bProcess4"/>
    <dgm:cxn modelId="{44A742BC-12EC-4C6A-9E4B-43E8838D94A6}" type="presOf" srcId="{277EDBF7-212F-4CA5-8192-D73B25A120F8}" destId="{24B8017F-FEA5-437F-BE57-697EA3EF7F37}" srcOrd="0" destOrd="0" presId="urn:microsoft.com/office/officeart/2005/8/layout/bProcess4"/>
    <dgm:cxn modelId="{C255A3FB-DDB7-4FC6-9227-E674859988CB}" type="presOf" srcId="{A10380A3-2BB1-47B8-986A-8361083EF1F9}" destId="{0DF3C2A8-F383-42BD-864B-440D0704F36F}" srcOrd="0" destOrd="2" presId="urn:microsoft.com/office/officeart/2005/8/layout/bProcess4"/>
    <dgm:cxn modelId="{CAE3516C-1D00-4631-8701-62AD4E9CC3B9}" type="presOf" srcId="{702F718F-BC6D-47A5-B1FF-C72A6902A74A}" destId="{E7CE7ACA-32EF-446C-B7C5-D7D3A8F16244}" srcOrd="0" destOrd="1" presId="urn:microsoft.com/office/officeart/2005/8/layout/bProcess4"/>
    <dgm:cxn modelId="{47B8609D-8EDE-4690-81C5-5AB96664F6F8}" type="presOf" srcId="{D07A2856-840B-4F1B-9C57-14C4E882BEC2}" destId="{5AB63369-BD52-4648-B9D2-76E65395B3B2}" srcOrd="0" destOrd="2" presId="urn:microsoft.com/office/officeart/2005/8/layout/bProcess4"/>
    <dgm:cxn modelId="{05D7ACF0-14F6-418F-BD26-961DF7C4AA86}" type="presOf" srcId="{B36FC034-834F-459C-BA6C-A4AD2E508381}" destId="{8A8CF831-4CC0-49AA-B119-B1B16CA2CE55}" srcOrd="0" destOrd="2" presId="urn:microsoft.com/office/officeart/2005/8/layout/bProcess4"/>
    <dgm:cxn modelId="{860FC123-04CA-4A85-80A2-4E00440C2B7F}" srcId="{49BDCE5C-948B-4CC3-89E2-AE7AE010FCFC}" destId="{AD51117C-2A6D-48AA-9F00-88143C6D7EE1}" srcOrd="0" destOrd="0" parTransId="{52C6FB1B-CC67-46AC-A633-CA91973CC9D9}" sibTransId="{947C1287-8282-46A0-9DAE-D366E03BA71A}"/>
    <dgm:cxn modelId="{C5CA0B69-470F-4039-876E-49CE30CE79A9}" srcId="{23E80C6B-4DC0-4F99-B1AB-1D5359D867C8}" destId="{5C156925-6F00-45CE-9540-44DB6740A320}" srcOrd="0" destOrd="0" parTransId="{AE3CCC63-5FA2-4BF9-A957-A340C1E5C65E}" sibTransId="{18EA9A88-C831-43A9-88E3-85311D76D803}"/>
    <dgm:cxn modelId="{6B8B152E-0719-418D-8542-8A595AD43583}" type="presParOf" srcId="{7ACA58A8-C137-48F9-ABB1-F55D5799D941}" destId="{82EAACFC-B04D-4CAD-AF6B-DE2503182470}" srcOrd="0" destOrd="0" presId="urn:microsoft.com/office/officeart/2005/8/layout/bProcess4"/>
    <dgm:cxn modelId="{9BDF4BA1-86E1-4F2F-A5D2-7CE879CE367E}" type="presParOf" srcId="{82EAACFC-B04D-4CAD-AF6B-DE2503182470}" destId="{3B1D3151-E18C-4112-82D0-53D26892B04F}" srcOrd="0" destOrd="0" presId="urn:microsoft.com/office/officeart/2005/8/layout/bProcess4"/>
    <dgm:cxn modelId="{5568FA0F-E8F0-4B11-950E-5DE86091CC4E}" type="presParOf" srcId="{82EAACFC-B04D-4CAD-AF6B-DE2503182470}" destId="{499A910E-2015-4FF9-8741-76D55028CDAA}" srcOrd="1" destOrd="0" presId="urn:microsoft.com/office/officeart/2005/8/layout/bProcess4"/>
    <dgm:cxn modelId="{2A118486-1795-47E1-A7A2-7FC2DB3B95FA}" type="presParOf" srcId="{7ACA58A8-C137-48F9-ABB1-F55D5799D941}" destId="{7B3FA906-3E18-4862-AE19-070A0DE8FB7F}" srcOrd="1" destOrd="0" presId="urn:microsoft.com/office/officeart/2005/8/layout/bProcess4"/>
    <dgm:cxn modelId="{5C797F9F-EE1C-47D6-A97D-C440FD3EC07D}" type="presParOf" srcId="{7ACA58A8-C137-48F9-ABB1-F55D5799D941}" destId="{BDDB143E-B4C3-4D32-994E-18E7FA9807AD}" srcOrd="2" destOrd="0" presId="urn:microsoft.com/office/officeart/2005/8/layout/bProcess4"/>
    <dgm:cxn modelId="{1127F9CA-D41B-4607-882E-BAEBBA57DFF3}" type="presParOf" srcId="{BDDB143E-B4C3-4D32-994E-18E7FA9807AD}" destId="{05E2FB3B-98ED-40F4-A0E1-4D52C9DDE469}" srcOrd="0" destOrd="0" presId="urn:microsoft.com/office/officeart/2005/8/layout/bProcess4"/>
    <dgm:cxn modelId="{1280F27E-E740-4FBF-959A-A088B5BB0687}" type="presParOf" srcId="{BDDB143E-B4C3-4D32-994E-18E7FA9807AD}" destId="{E1570122-F31E-451A-88AC-CFE06107B1D7}" srcOrd="1" destOrd="0" presId="urn:microsoft.com/office/officeart/2005/8/layout/bProcess4"/>
    <dgm:cxn modelId="{3D8A6C97-D3C2-49A3-B8B0-C26700921C19}" type="presParOf" srcId="{7ACA58A8-C137-48F9-ABB1-F55D5799D941}" destId="{C60213F6-1093-4A3F-A401-D82889C546D9}" srcOrd="3" destOrd="0" presId="urn:microsoft.com/office/officeart/2005/8/layout/bProcess4"/>
    <dgm:cxn modelId="{160E34D5-7455-4EA9-9413-06B72C002BC3}" type="presParOf" srcId="{7ACA58A8-C137-48F9-ABB1-F55D5799D941}" destId="{2B85B02A-D511-4EE1-B63A-9AC4F2521D2D}" srcOrd="4" destOrd="0" presId="urn:microsoft.com/office/officeart/2005/8/layout/bProcess4"/>
    <dgm:cxn modelId="{8A1EB91D-A2CF-4001-BABA-33E75C35ADB2}" type="presParOf" srcId="{2B85B02A-D511-4EE1-B63A-9AC4F2521D2D}" destId="{88D19310-6F39-4D63-8BD7-9B40D3A7A648}" srcOrd="0" destOrd="0" presId="urn:microsoft.com/office/officeart/2005/8/layout/bProcess4"/>
    <dgm:cxn modelId="{7903BADD-DE8C-4CF6-BF40-D756477C1045}" type="presParOf" srcId="{2B85B02A-D511-4EE1-B63A-9AC4F2521D2D}" destId="{5AB63369-BD52-4648-B9D2-76E65395B3B2}" srcOrd="1" destOrd="0" presId="urn:microsoft.com/office/officeart/2005/8/layout/bProcess4"/>
    <dgm:cxn modelId="{EF1EAD78-D041-4FE3-AAFD-5838A2C6D0C7}" type="presParOf" srcId="{7ACA58A8-C137-48F9-ABB1-F55D5799D941}" destId="{D9EB15FE-C851-4C90-8627-341F8FE2B3BC}" srcOrd="5" destOrd="0" presId="urn:microsoft.com/office/officeart/2005/8/layout/bProcess4"/>
    <dgm:cxn modelId="{FB3175D1-1FD8-40C4-A1B0-678550E33325}" type="presParOf" srcId="{7ACA58A8-C137-48F9-ABB1-F55D5799D941}" destId="{556CFC2F-44C0-486B-9B7A-54B2266D622B}" srcOrd="6" destOrd="0" presId="urn:microsoft.com/office/officeart/2005/8/layout/bProcess4"/>
    <dgm:cxn modelId="{10025A4D-250F-4F11-89A6-B2FF080C3EB1}" type="presParOf" srcId="{556CFC2F-44C0-486B-9B7A-54B2266D622B}" destId="{3433FC7B-2022-4750-8A2D-B73AF117CF4F}" srcOrd="0" destOrd="0" presId="urn:microsoft.com/office/officeart/2005/8/layout/bProcess4"/>
    <dgm:cxn modelId="{33571C37-7D2C-4AB8-B3E9-A3DFAAC77400}" type="presParOf" srcId="{556CFC2F-44C0-486B-9B7A-54B2266D622B}" destId="{F5CEC051-6069-42C6-B052-4CB4B5E6BEDB}" srcOrd="1" destOrd="0" presId="urn:microsoft.com/office/officeart/2005/8/layout/bProcess4"/>
    <dgm:cxn modelId="{B15CF841-6014-4A32-8836-6EB7FF0B0989}" type="presParOf" srcId="{7ACA58A8-C137-48F9-ABB1-F55D5799D941}" destId="{2D0F9E34-EFEA-4B5F-801C-F0C4DBA47974}" srcOrd="7" destOrd="0" presId="urn:microsoft.com/office/officeart/2005/8/layout/bProcess4"/>
    <dgm:cxn modelId="{160FC42C-C6CA-4EC7-98CE-673CAA46388F}" type="presParOf" srcId="{7ACA58A8-C137-48F9-ABB1-F55D5799D941}" destId="{BE068970-116B-4534-AA31-2BC75A46E20C}" srcOrd="8" destOrd="0" presId="urn:microsoft.com/office/officeart/2005/8/layout/bProcess4"/>
    <dgm:cxn modelId="{C322CA46-FED6-4042-8BDF-B1F035A4AA52}" type="presParOf" srcId="{BE068970-116B-4534-AA31-2BC75A46E20C}" destId="{1FEC0CE9-C96E-4A4B-AA1E-09795605B485}" srcOrd="0" destOrd="0" presId="urn:microsoft.com/office/officeart/2005/8/layout/bProcess4"/>
    <dgm:cxn modelId="{51CB414B-89DD-4023-812D-40C042C7F828}" type="presParOf" srcId="{BE068970-116B-4534-AA31-2BC75A46E20C}" destId="{0DF3C2A8-F383-42BD-864B-440D0704F36F}" srcOrd="1" destOrd="0" presId="urn:microsoft.com/office/officeart/2005/8/layout/bProcess4"/>
    <dgm:cxn modelId="{39847A64-C0F8-4D42-A8A6-D3BCFB0820C1}" type="presParOf" srcId="{7ACA58A8-C137-48F9-ABB1-F55D5799D941}" destId="{DA01000C-21B8-4F5D-984F-D465925A16A9}" srcOrd="9" destOrd="0" presId="urn:microsoft.com/office/officeart/2005/8/layout/bProcess4"/>
    <dgm:cxn modelId="{43D5DF4A-DB30-4F30-BF7B-FE8191A85049}" type="presParOf" srcId="{7ACA58A8-C137-48F9-ABB1-F55D5799D941}" destId="{9996CA87-1C40-4518-A4B6-173FD9B1ACA9}" srcOrd="10" destOrd="0" presId="urn:microsoft.com/office/officeart/2005/8/layout/bProcess4"/>
    <dgm:cxn modelId="{C8C4C902-0CBC-413F-8CF6-247C562D8185}" type="presParOf" srcId="{9996CA87-1C40-4518-A4B6-173FD9B1ACA9}" destId="{B6882BE2-FC41-414C-85DF-720B52236229}" srcOrd="0" destOrd="0" presId="urn:microsoft.com/office/officeart/2005/8/layout/bProcess4"/>
    <dgm:cxn modelId="{7C8D764D-C610-4FD3-8B45-CCBB31E47A5A}" type="presParOf" srcId="{9996CA87-1C40-4518-A4B6-173FD9B1ACA9}" destId="{3A70661F-6CE0-4D1A-8BD4-091F682BF9A9}" srcOrd="1" destOrd="0" presId="urn:microsoft.com/office/officeart/2005/8/layout/bProcess4"/>
    <dgm:cxn modelId="{E8D1E49D-054F-47F4-8A36-F59890786BB0}" type="presParOf" srcId="{7ACA58A8-C137-48F9-ABB1-F55D5799D941}" destId="{DB3030D6-6455-408F-9470-2657935E0A83}" srcOrd="11" destOrd="0" presId="urn:microsoft.com/office/officeart/2005/8/layout/bProcess4"/>
    <dgm:cxn modelId="{0817770C-D81E-4B25-9DF1-E5C5DEDA153E}" type="presParOf" srcId="{7ACA58A8-C137-48F9-ABB1-F55D5799D941}" destId="{EB98E0F7-1BE8-49C4-A3C3-B2C4F8179C55}" srcOrd="12" destOrd="0" presId="urn:microsoft.com/office/officeart/2005/8/layout/bProcess4"/>
    <dgm:cxn modelId="{61F3D968-2B19-4B05-BC28-9807DDFCADBF}" type="presParOf" srcId="{EB98E0F7-1BE8-49C4-A3C3-B2C4F8179C55}" destId="{22705536-CA92-4A96-90E0-51C6B9C587DD}" srcOrd="0" destOrd="0" presId="urn:microsoft.com/office/officeart/2005/8/layout/bProcess4"/>
    <dgm:cxn modelId="{DB0DB2C6-3E79-454E-A437-B0448556ED05}" type="presParOf" srcId="{EB98E0F7-1BE8-49C4-A3C3-B2C4F8179C55}" destId="{8A8CF831-4CC0-49AA-B119-B1B16CA2CE55}" srcOrd="1" destOrd="0" presId="urn:microsoft.com/office/officeart/2005/8/layout/bProcess4"/>
    <dgm:cxn modelId="{E289B0D3-2BA5-4806-9050-C08A6C775A91}" type="presParOf" srcId="{7ACA58A8-C137-48F9-ABB1-F55D5799D941}" destId="{24B8017F-FEA5-437F-BE57-697EA3EF7F37}" srcOrd="13" destOrd="0" presId="urn:microsoft.com/office/officeart/2005/8/layout/bProcess4"/>
    <dgm:cxn modelId="{BA81CA14-29A9-45EC-AD2F-1257A2E7AA65}" type="presParOf" srcId="{7ACA58A8-C137-48F9-ABB1-F55D5799D941}" destId="{710EA7B1-DBE3-457E-87B1-8036153F9CB9}" srcOrd="14" destOrd="0" presId="urn:microsoft.com/office/officeart/2005/8/layout/bProcess4"/>
    <dgm:cxn modelId="{10F29704-D458-4169-B981-D272D4783EAE}" type="presParOf" srcId="{710EA7B1-DBE3-457E-87B1-8036153F9CB9}" destId="{CEBDF471-D770-4042-9906-CCDBF945ED95}" srcOrd="0" destOrd="0" presId="urn:microsoft.com/office/officeart/2005/8/layout/bProcess4"/>
    <dgm:cxn modelId="{FE5B8B72-D81C-4E7A-A60F-72874B395B10}" type="presParOf" srcId="{710EA7B1-DBE3-457E-87B1-8036153F9CB9}" destId="{1A99DAB8-A3DF-42C8-8C04-1C5D4B93B0AF}" srcOrd="1" destOrd="0" presId="urn:microsoft.com/office/officeart/2005/8/layout/bProcess4"/>
    <dgm:cxn modelId="{8B27ABFB-18A9-472D-B854-6C8061D0D444}" type="presParOf" srcId="{7ACA58A8-C137-48F9-ABB1-F55D5799D941}" destId="{3AC3BCF9-29A4-4427-A45B-81D9518419AD}" srcOrd="15" destOrd="0" presId="urn:microsoft.com/office/officeart/2005/8/layout/bProcess4"/>
    <dgm:cxn modelId="{DBC99326-9EEC-41D7-A8AE-702CB841AB9D}" type="presParOf" srcId="{7ACA58A8-C137-48F9-ABB1-F55D5799D941}" destId="{437B6819-D5C9-408C-8452-91E2C2A307E9}" srcOrd="16" destOrd="0" presId="urn:microsoft.com/office/officeart/2005/8/layout/bProcess4"/>
    <dgm:cxn modelId="{DF770C53-8CA1-4758-9C17-615238984DF2}" type="presParOf" srcId="{437B6819-D5C9-408C-8452-91E2C2A307E9}" destId="{064CB669-0C92-4666-A831-CF94C04B7EEB}" srcOrd="0" destOrd="0" presId="urn:microsoft.com/office/officeart/2005/8/layout/bProcess4"/>
    <dgm:cxn modelId="{CE240AA0-9290-411C-B5CA-3FC8053BBCBF}" type="presParOf" srcId="{437B6819-D5C9-408C-8452-91E2C2A307E9}" destId="{E7CE7ACA-32EF-446C-B7C5-D7D3A8F16244}" srcOrd="1" destOrd="0" presId="urn:microsoft.com/office/officeart/2005/8/layout/bProcess4"/>
    <dgm:cxn modelId="{D13B4B9A-2065-4E2E-BECD-EB37D2A65134}" type="presParOf" srcId="{7ACA58A8-C137-48F9-ABB1-F55D5799D941}" destId="{CAE1806C-B1A7-42DC-A791-6BB1DE4B5AA0}" srcOrd="17" destOrd="0" presId="urn:microsoft.com/office/officeart/2005/8/layout/bProcess4"/>
    <dgm:cxn modelId="{32711B2D-1063-4B9D-9089-6B43B799F2A6}" type="presParOf" srcId="{7ACA58A8-C137-48F9-ABB1-F55D5799D941}" destId="{45C4A4B2-5BD4-4E62-98D1-957EFC46570E}" srcOrd="18" destOrd="0" presId="urn:microsoft.com/office/officeart/2005/8/layout/bProcess4"/>
    <dgm:cxn modelId="{77180167-8B4D-4AD0-B210-6F83E70A86DE}" type="presParOf" srcId="{45C4A4B2-5BD4-4E62-98D1-957EFC46570E}" destId="{E6C03F34-36F4-4C95-B3CF-DD9FA3A6B688}" srcOrd="0" destOrd="0" presId="urn:microsoft.com/office/officeart/2005/8/layout/bProcess4"/>
    <dgm:cxn modelId="{D32C6D92-E53C-4D9F-9067-67DB998AC049}" type="presParOf" srcId="{45C4A4B2-5BD4-4E62-98D1-957EFC46570E}" destId="{50047B25-3E1F-4E49-8912-8451FCAFDCE1}" srcOrd="1" destOrd="0" presId="urn:microsoft.com/office/officeart/2005/8/layout/bProcess4"/>
    <dgm:cxn modelId="{40F6D77E-B7D5-4AAF-AB78-5BF6FA67F197}" type="presParOf" srcId="{7ACA58A8-C137-48F9-ABB1-F55D5799D941}" destId="{A5D58B01-7304-4102-BA88-6D75CA64A558}" srcOrd="19" destOrd="0" presId="urn:microsoft.com/office/officeart/2005/8/layout/bProcess4"/>
    <dgm:cxn modelId="{D46676F2-9487-46A9-BDCC-B566CA69731E}" type="presParOf" srcId="{7ACA58A8-C137-48F9-ABB1-F55D5799D941}" destId="{B7EE36A8-F215-4B25-A5E6-2961DD168EB1}" srcOrd="20" destOrd="0" presId="urn:microsoft.com/office/officeart/2005/8/layout/bProcess4"/>
    <dgm:cxn modelId="{5C103549-D74C-4C80-B113-45B54031747B}" type="presParOf" srcId="{B7EE36A8-F215-4B25-A5E6-2961DD168EB1}" destId="{FF17793D-260C-4828-94E9-5C238E946643}" srcOrd="0" destOrd="0" presId="urn:microsoft.com/office/officeart/2005/8/layout/bProcess4"/>
    <dgm:cxn modelId="{6E115ACA-A691-4AB0-9E7A-D3D787971FB1}" type="presParOf" srcId="{B7EE36A8-F215-4B25-A5E6-2961DD168EB1}" destId="{78EC158E-4EE8-4B28-9FB4-23324152CED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9B4EBC-C43F-4985-BE71-893060D34350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E8B759FE-5700-47A0-A363-061833DB9F29}">
      <dgm:prSet phldrT="[文字]"/>
      <dgm:spPr/>
      <dgm:t>
        <a:bodyPr/>
        <a:lstStyle/>
        <a:p>
          <a:r>
            <a:rPr lang="zh-TW" altLang="en-US" b="1" smtClean="0"/>
            <a:t>訊息傳遞</a:t>
          </a:r>
          <a:endParaRPr lang="zh-TW" altLang="en-US" b="1" dirty="0"/>
        </a:p>
      </dgm:t>
    </dgm:pt>
    <dgm:pt modelId="{F34CF240-BAE4-4AC1-B4D9-CE80E4E8E2F1}" type="parTrans" cxnId="{10BB5AD4-BE57-4606-8108-414D49A857BA}">
      <dgm:prSet/>
      <dgm:spPr/>
      <dgm:t>
        <a:bodyPr/>
        <a:lstStyle/>
        <a:p>
          <a:endParaRPr lang="zh-TW" altLang="en-US" b="1"/>
        </a:p>
      </dgm:t>
    </dgm:pt>
    <dgm:pt modelId="{55A08E0E-2D68-4062-8D7B-B2B83C063A7A}" type="sibTrans" cxnId="{10BB5AD4-BE57-4606-8108-414D49A857BA}">
      <dgm:prSet/>
      <dgm:spPr/>
      <dgm:t>
        <a:bodyPr/>
        <a:lstStyle/>
        <a:p>
          <a:endParaRPr lang="zh-TW" altLang="en-US" b="1"/>
        </a:p>
      </dgm:t>
    </dgm:pt>
    <dgm:pt modelId="{0C62D1B3-6D9D-4C3C-A874-9C3CCAEB10E4}">
      <dgm:prSet phldrT="[文字]"/>
      <dgm:spPr/>
      <dgm:t>
        <a:bodyPr/>
        <a:lstStyle/>
        <a:p>
          <a:r>
            <a:rPr lang="zh-TW" altLang="en-US" b="1" smtClean="0"/>
            <a:t>資料交換</a:t>
          </a:r>
          <a:endParaRPr lang="zh-TW" altLang="en-US" b="1" dirty="0"/>
        </a:p>
      </dgm:t>
    </dgm:pt>
    <dgm:pt modelId="{63307479-3F3A-40CB-BA18-2928978E2998}" type="parTrans" cxnId="{02463124-357F-4F2C-8999-28E2BD77C108}">
      <dgm:prSet/>
      <dgm:spPr/>
      <dgm:t>
        <a:bodyPr/>
        <a:lstStyle/>
        <a:p>
          <a:endParaRPr lang="zh-TW" altLang="en-US" b="1"/>
        </a:p>
      </dgm:t>
    </dgm:pt>
    <dgm:pt modelId="{9B4E7804-4665-44EA-A412-0AD998017D44}" type="sibTrans" cxnId="{02463124-357F-4F2C-8999-28E2BD77C108}">
      <dgm:prSet/>
      <dgm:spPr/>
      <dgm:t>
        <a:bodyPr/>
        <a:lstStyle/>
        <a:p>
          <a:endParaRPr lang="zh-TW" altLang="en-US" b="1"/>
        </a:p>
      </dgm:t>
    </dgm:pt>
    <dgm:pt modelId="{FAFC08F6-C860-4AF3-8B09-C80BDBFF3928}">
      <dgm:prSet phldrT="[文字]"/>
      <dgm:spPr/>
      <dgm:t>
        <a:bodyPr/>
        <a:lstStyle/>
        <a:p>
          <a:r>
            <a:rPr lang="zh-TW" altLang="en-US" b="1" smtClean="0"/>
            <a:t>分工合作</a:t>
          </a:r>
          <a:endParaRPr lang="zh-TW" altLang="en-US" b="1" dirty="0"/>
        </a:p>
      </dgm:t>
    </dgm:pt>
    <dgm:pt modelId="{FF1E9B27-BE96-4A6B-80B5-66E9A238A85E}" type="parTrans" cxnId="{17CFD014-E7BB-4517-A110-0F9AF0E1983C}">
      <dgm:prSet/>
      <dgm:spPr/>
      <dgm:t>
        <a:bodyPr/>
        <a:lstStyle/>
        <a:p>
          <a:endParaRPr lang="zh-TW" altLang="en-US" b="1"/>
        </a:p>
      </dgm:t>
    </dgm:pt>
    <dgm:pt modelId="{F112AF50-165E-4520-95C1-8A74186A647E}" type="sibTrans" cxnId="{17CFD014-E7BB-4517-A110-0F9AF0E1983C}">
      <dgm:prSet/>
      <dgm:spPr/>
      <dgm:t>
        <a:bodyPr/>
        <a:lstStyle/>
        <a:p>
          <a:endParaRPr lang="zh-TW" altLang="en-US" b="1"/>
        </a:p>
      </dgm:t>
    </dgm:pt>
    <dgm:pt modelId="{69B2CC29-0F65-4AF3-A677-D60C1852C76E}">
      <dgm:prSet phldrT="[文字]"/>
      <dgm:spPr/>
      <dgm:t>
        <a:bodyPr/>
        <a:lstStyle/>
        <a:p>
          <a:r>
            <a:rPr lang="zh-TW" altLang="en-US" b="1" smtClean="0"/>
            <a:t>資源共享</a:t>
          </a:r>
          <a:endParaRPr lang="zh-TW" altLang="en-US" b="1" dirty="0"/>
        </a:p>
      </dgm:t>
    </dgm:pt>
    <dgm:pt modelId="{AACA848E-611A-476A-82D6-BF81A917EB27}" type="parTrans" cxnId="{1CB3DBEB-1102-4F72-B043-9421B78D6833}">
      <dgm:prSet/>
      <dgm:spPr/>
      <dgm:t>
        <a:bodyPr/>
        <a:lstStyle/>
        <a:p>
          <a:endParaRPr lang="zh-TW" altLang="en-US" b="1"/>
        </a:p>
      </dgm:t>
    </dgm:pt>
    <dgm:pt modelId="{B9A6859D-86BE-4E36-9C48-925D84C9CCAB}" type="sibTrans" cxnId="{1CB3DBEB-1102-4F72-B043-9421B78D6833}">
      <dgm:prSet/>
      <dgm:spPr/>
      <dgm:t>
        <a:bodyPr/>
        <a:lstStyle/>
        <a:p>
          <a:endParaRPr lang="zh-TW" altLang="en-US" b="1"/>
        </a:p>
      </dgm:t>
    </dgm:pt>
    <dgm:pt modelId="{B1B75006-E5EC-491D-8C73-2238DF029242}">
      <dgm:prSet phldrT="[文字]"/>
      <dgm:spPr/>
      <dgm:t>
        <a:bodyPr/>
        <a:lstStyle/>
        <a:p>
          <a:r>
            <a:rPr lang="zh-TW" altLang="en-US" b="1" dirty="0" smtClean="0"/>
            <a:t>由於網路的普及，使得人與人之間的交流變得容易且多元</a:t>
          </a:r>
          <a:endParaRPr lang="zh-TW" altLang="en-US" b="1" dirty="0"/>
        </a:p>
      </dgm:t>
    </dgm:pt>
    <dgm:pt modelId="{9EA3BF09-D3A3-4D54-A7F8-312A27CA432E}" type="parTrans" cxnId="{54FE63E5-EFC0-4D30-B118-9B75878AE954}">
      <dgm:prSet/>
      <dgm:spPr/>
      <dgm:t>
        <a:bodyPr/>
        <a:lstStyle/>
        <a:p>
          <a:endParaRPr lang="zh-TW" altLang="en-US" b="1"/>
        </a:p>
      </dgm:t>
    </dgm:pt>
    <dgm:pt modelId="{E590FA30-2EA6-48F9-8708-D68CFB7DD7C5}" type="sibTrans" cxnId="{54FE63E5-EFC0-4D30-B118-9B75878AE954}">
      <dgm:prSet/>
      <dgm:spPr/>
      <dgm:t>
        <a:bodyPr/>
        <a:lstStyle/>
        <a:p>
          <a:endParaRPr lang="zh-TW" altLang="en-US" b="1"/>
        </a:p>
      </dgm:t>
    </dgm:pt>
    <dgm:pt modelId="{2283EEA4-142B-4429-87A1-A139556F53E1}">
      <dgm:prSet phldrT="[文字]"/>
      <dgm:spPr/>
      <dgm:t>
        <a:bodyPr/>
        <a:lstStyle/>
        <a:p>
          <a:r>
            <a:rPr lang="zh-TW" altLang="en-US" b="1" dirty="0" smtClean="0"/>
            <a:t>網路傳送資料不但可以縮短資料傳輸的時間，也可節省郵寄與紙張的成本</a:t>
          </a:r>
          <a:endParaRPr lang="zh-TW" altLang="en-US" b="1" dirty="0"/>
        </a:p>
      </dgm:t>
    </dgm:pt>
    <dgm:pt modelId="{458A97FE-26D2-4208-9AE7-B5BAF373ED1E}" type="parTrans" cxnId="{BC72A5AA-E1B6-46BE-A293-2429A5CA1B4E}">
      <dgm:prSet/>
      <dgm:spPr/>
      <dgm:t>
        <a:bodyPr/>
        <a:lstStyle/>
        <a:p>
          <a:endParaRPr lang="zh-TW" altLang="en-US" b="1"/>
        </a:p>
      </dgm:t>
    </dgm:pt>
    <dgm:pt modelId="{2D905703-F10C-4C22-A027-DDF1C974E4BC}" type="sibTrans" cxnId="{BC72A5AA-E1B6-46BE-A293-2429A5CA1B4E}">
      <dgm:prSet/>
      <dgm:spPr/>
      <dgm:t>
        <a:bodyPr/>
        <a:lstStyle/>
        <a:p>
          <a:endParaRPr lang="zh-TW" altLang="en-US" b="1"/>
        </a:p>
      </dgm:t>
    </dgm:pt>
    <dgm:pt modelId="{CC42F7CD-394F-440A-BE05-F050490A66C4}">
      <dgm:prSet phldrT="[文字]"/>
      <dgm:spPr/>
      <dgm:t>
        <a:bodyPr/>
        <a:lstStyle/>
        <a:p>
          <a:r>
            <a:rPr lang="zh-TW" altLang="en-US" b="1" dirty="0" smtClean="0"/>
            <a:t>電腦可以透過網路來達到彼此通訊，相互合作的目的</a:t>
          </a:r>
          <a:endParaRPr lang="zh-TW" altLang="en-US" b="1" dirty="0"/>
        </a:p>
      </dgm:t>
    </dgm:pt>
    <dgm:pt modelId="{FCDD7FAE-8578-44D4-9B9A-48BA36301195}" type="parTrans" cxnId="{1486D725-2FA6-4C16-ADAB-3B882C862E32}">
      <dgm:prSet/>
      <dgm:spPr/>
      <dgm:t>
        <a:bodyPr/>
        <a:lstStyle/>
        <a:p>
          <a:endParaRPr lang="zh-TW" altLang="en-US" b="1"/>
        </a:p>
      </dgm:t>
    </dgm:pt>
    <dgm:pt modelId="{16109C17-5D80-4638-A7C7-876C25998F8B}" type="sibTrans" cxnId="{1486D725-2FA6-4C16-ADAB-3B882C862E32}">
      <dgm:prSet/>
      <dgm:spPr/>
      <dgm:t>
        <a:bodyPr/>
        <a:lstStyle/>
        <a:p>
          <a:endParaRPr lang="zh-TW" altLang="en-US" b="1"/>
        </a:p>
      </dgm:t>
    </dgm:pt>
    <dgm:pt modelId="{27824456-CA6D-42CC-8C6E-8B2DB01F5E3E}">
      <dgm:prSet phldrT="[文字]"/>
      <dgm:spPr/>
      <dgm:t>
        <a:bodyPr/>
        <a:lstStyle/>
        <a:p>
          <a:r>
            <a:rPr lang="zh-TW" altLang="en-US" b="1" dirty="0" smtClean="0"/>
            <a:t>在組織中架設網路，網路內的每台電腦就可以共享軟體與硬體資源，充分達到資源共享的目的</a:t>
          </a:r>
          <a:endParaRPr lang="zh-TW" altLang="en-US" b="1" dirty="0"/>
        </a:p>
      </dgm:t>
    </dgm:pt>
    <dgm:pt modelId="{856AB5B1-E285-4828-8198-9D5D2499C412}" type="parTrans" cxnId="{007F7783-2C9A-4884-8A7D-6417B90C17D0}">
      <dgm:prSet/>
      <dgm:spPr/>
      <dgm:t>
        <a:bodyPr/>
        <a:lstStyle/>
        <a:p>
          <a:endParaRPr lang="zh-TW" altLang="en-US" b="1"/>
        </a:p>
      </dgm:t>
    </dgm:pt>
    <dgm:pt modelId="{7CCBE5B5-84DF-48FB-84F0-A30C4285A68B}" type="sibTrans" cxnId="{007F7783-2C9A-4884-8A7D-6417B90C17D0}">
      <dgm:prSet/>
      <dgm:spPr/>
      <dgm:t>
        <a:bodyPr/>
        <a:lstStyle/>
        <a:p>
          <a:endParaRPr lang="zh-TW" altLang="en-US" b="1"/>
        </a:p>
      </dgm:t>
    </dgm:pt>
    <dgm:pt modelId="{0CA47526-726A-4A34-89C8-B26072656844}" type="pres">
      <dgm:prSet presAssocID="{369B4EBC-C43F-4985-BE71-893060D3435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CAC6C18-0EA9-4FD1-9872-A855DC2C11F3}" type="pres">
      <dgm:prSet presAssocID="{E8B759FE-5700-47A0-A363-061833DB9F29}" presName="thickLine" presStyleLbl="alignNode1" presStyleIdx="0" presStyleCnt="4"/>
      <dgm:spPr/>
      <dgm:t>
        <a:bodyPr/>
        <a:lstStyle/>
        <a:p>
          <a:endParaRPr lang="zh-TW" altLang="en-US"/>
        </a:p>
      </dgm:t>
    </dgm:pt>
    <dgm:pt modelId="{9F1C1D67-E571-4342-AE30-1718689DE788}" type="pres">
      <dgm:prSet presAssocID="{E8B759FE-5700-47A0-A363-061833DB9F29}" presName="horz1" presStyleCnt="0"/>
      <dgm:spPr/>
      <dgm:t>
        <a:bodyPr/>
        <a:lstStyle/>
        <a:p>
          <a:endParaRPr lang="zh-TW" altLang="en-US"/>
        </a:p>
      </dgm:t>
    </dgm:pt>
    <dgm:pt modelId="{9F403A31-711F-4250-902D-53AD139E1633}" type="pres">
      <dgm:prSet presAssocID="{E8B759FE-5700-47A0-A363-061833DB9F29}" presName="tx1" presStyleLbl="revTx" presStyleIdx="0" presStyleCnt="8"/>
      <dgm:spPr/>
      <dgm:t>
        <a:bodyPr/>
        <a:lstStyle/>
        <a:p>
          <a:endParaRPr lang="zh-TW" altLang="en-US"/>
        </a:p>
      </dgm:t>
    </dgm:pt>
    <dgm:pt modelId="{60930920-5454-4BE1-AE92-5762C1AED787}" type="pres">
      <dgm:prSet presAssocID="{E8B759FE-5700-47A0-A363-061833DB9F29}" presName="vert1" presStyleCnt="0"/>
      <dgm:spPr/>
      <dgm:t>
        <a:bodyPr/>
        <a:lstStyle/>
        <a:p>
          <a:endParaRPr lang="zh-TW" altLang="en-US"/>
        </a:p>
      </dgm:t>
    </dgm:pt>
    <dgm:pt modelId="{E047F700-61E1-4248-B334-99FE8C79E4EE}" type="pres">
      <dgm:prSet presAssocID="{B1B75006-E5EC-491D-8C73-2238DF029242}" presName="vertSpace2a" presStyleCnt="0"/>
      <dgm:spPr/>
      <dgm:t>
        <a:bodyPr/>
        <a:lstStyle/>
        <a:p>
          <a:endParaRPr lang="zh-TW" altLang="en-US"/>
        </a:p>
      </dgm:t>
    </dgm:pt>
    <dgm:pt modelId="{C6B124BC-29C9-4AE6-88AF-6A913565AE2A}" type="pres">
      <dgm:prSet presAssocID="{B1B75006-E5EC-491D-8C73-2238DF029242}" presName="horz2" presStyleCnt="0"/>
      <dgm:spPr/>
      <dgm:t>
        <a:bodyPr/>
        <a:lstStyle/>
        <a:p>
          <a:endParaRPr lang="zh-TW" altLang="en-US"/>
        </a:p>
      </dgm:t>
    </dgm:pt>
    <dgm:pt modelId="{49DDBC5D-07B2-45EB-A14E-5CB45F599268}" type="pres">
      <dgm:prSet presAssocID="{B1B75006-E5EC-491D-8C73-2238DF029242}" presName="horzSpace2" presStyleCnt="0"/>
      <dgm:spPr/>
      <dgm:t>
        <a:bodyPr/>
        <a:lstStyle/>
        <a:p>
          <a:endParaRPr lang="zh-TW" altLang="en-US"/>
        </a:p>
      </dgm:t>
    </dgm:pt>
    <dgm:pt modelId="{1BDE8E1E-1402-4239-A804-E9DCAE4A9940}" type="pres">
      <dgm:prSet presAssocID="{B1B75006-E5EC-491D-8C73-2238DF029242}" presName="tx2" presStyleLbl="revTx" presStyleIdx="1" presStyleCnt="8"/>
      <dgm:spPr/>
      <dgm:t>
        <a:bodyPr/>
        <a:lstStyle/>
        <a:p>
          <a:endParaRPr lang="zh-TW" altLang="en-US"/>
        </a:p>
      </dgm:t>
    </dgm:pt>
    <dgm:pt modelId="{ADABCB73-87A1-494E-81A6-07224FA1B90F}" type="pres">
      <dgm:prSet presAssocID="{B1B75006-E5EC-491D-8C73-2238DF029242}" presName="vert2" presStyleCnt="0"/>
      <dgm:spPr/>
      <dgm:t>
        <a:bodyPr/>
        <a:lstStyle/>
        <a:p>
          <a:endParaRPr lang="zh-TW" altLang="en-US"/>
        </a:p>
      </dgm:t>
    </dgm:pt>
    <dgm:pt modelId="{FCF548F1-1815-431D-B44F-7910C23FFA5E}" type="pres">
      <dgm:prSet presAssocID="{B1B75006-E5EC-491D-8C73-2238DF029242}" presName="thinLine2b" presStyleLbl="callout" presStyleIdx="0" presStyleCnt="4"/>
      <dgm:spPr/>
      <dgm:t>
        <a:bodyPr/>
        <a:lstStyle/>
        <a:p>
          <a:endParaRPr lang="zh-TW" altLang="en-US"/>
        </a:p>
      </dgm:t>
    </dgm:pt>
    <dgm:pt modelId="{8ADCFCFB-26F5-4E12-88AA-02EFC6D502C0}" type="pres">
      <dgm:prSet presAssocID="{B1B75006-E5EC-491D-8C73-2238DF029242}" presName="vertSpace2b" presStyleCnt="0"/>
      <dgm:spPr/>
      <dgm:t>
        <a:bodyPr/>
        <a:lstStyle/>
        <a:p>
          <a:endParaRPr lang="zh-TW" altLang="en-US"/>
        </a:p>
      </dgm:t>
    </dgm:pt>
    <dgm:pt modelId="{B123DB1A-E26B-4EB5-990E-EA065774695A}" type="pres">
      <dgm:prSet presAssocID="{0C62D1B3-6D9D-4C3C-A874-9C3CCAEB10E4}" presName="thickLine" presStyleLbl="alignNode1" presStyleIdx="1" presStyleCnt="4"/>
      <dgm:spPr/>
      <dgm:t>
        <a:bodyPr/>
        <a:lstStyle/>
        <a:p>
          <a:endParaRPr lang="zh-TW" altLang="en-US"/>
        </a:p>
      </dgm:t>
    </dgm:pt>
    <dgm:pt modelId="{D7B9B773-A609-4248-8183-F36EF06E8C23}" type="pres">
      <dgm:prSet presAssocID="{0C62D1B3-6D9D-4C3C-A874-9C3CCAEB10E4}" presName="horz1" presStyleCnt="0"/>
      <dgm:spPr/>
      <dgm:t>
        <a:bodyPr/>
        <a:lstStyle/>
        <a:p>
          <a:endParaRPr lang="zh-TW" altLang="en-US"/>
        </a:p>
      </dgm:t>
    </dgm:pt>
    <dgm:pt modelId="{C74D9545-378B-4ACC-9E71-1B4454CCDE6B}" type="pres">
      <dgm:prSet presAssocID="{0C62D1B3-6D9D-4C3C-A874-9C3CCAEB10E4}" presName="tx1" presStyleLbl="revTx" presStyleIdx="2" presStyleCnt="8"/>
      <dgm:spPr/>
      <dgm:t>
        <a:bodyPr/>
        <a:lstStyle/>
        <a:p>
          <a:endParaRPr lang="zh-TW" altLang="en-US"/>
        </a:p>
      </dgm:t>
    </dgm:pt>
    <dgm:pt modelId="{F3D131B1-FFAE-409B-9544-FAFB0AC16EFF}" type="pres">
      <dgm:prSet presAssocID="{0C62D1B3-6D9D-4C3C-A874-9C3CCAEB10E4}" presName="vert1" presStyleCnt="0"/>
      <dgm:spPr/>
      <dgm:t>
        <a:bodyPr/>
        <a:lstStyle/>
        <a:p>
          <a:endParaRPr lang="zh-TW" altLang="en-US"/>
        </a:p>
      </dgm:t>
    </dgm:pt>
    <dgm:pt modelId="{088A0E72-A651-480C-BFF8-DBA6C45A1C3A}" type="pres">
      <dgm:prSet presAssocID="{2283EEA4-142B-4429-87A1-A139556F53E1}" presName="vertSpace2a" presStyleCnt="0"/>
      <dgm:spPr/>
      <dgm:t>
        <a:bodyPr/>
        <a:lstStyle/>
        <a:p>
          <a:endParaRPr lang="zh-TW" altLang="en-US"/>
        </a:p>
      </dgm:t>
    </dgm:pt>
    <dgm:pt modelId="{93A35E2F-CFB9-4CA0-85F9-E959BE2B69EE}" type="pres">
      <dgm:prSet presAssocID="{2283EEA4-142B-4429-87A1-A139556F53E1}" presName="horz2" presStyleCnt="0"/>
      <dgm:spPr/>
      <dgm:t>
        <a:bodyPr/>
        <a:lstStyle/>
        <a:p>
          <a:endParaRPr lang="zh-TW" altLang="en-US"/>
        </a:p>
      </dgm:t>
    </dgm:pt>
    <dgm:pt modelId="{D8E740A5-EEC6-42FC-A122-258AB99125DA}" type="pres">
      <dgm:prSet presAssocID="{2283EEA4-142B-4429-87A1-A139556F53E1}" presName="horzSpace2" presStyleCnt="0"/>
      <dgm:spPr/>
      <dgm:t>
        <a:bodyPr/>
        <a:lstStyle/>
        <a:p>
          <a:endParaRPr lang="zh-TW" altLang="en-US"/>
        </a:p>
      </dgm:t>
    </dgm:pt>
    <dgm:pt modelId="{1EEF1F67-0260-4E45-9891-02B2AE10FB9E}" type="pres">
      <dgm:prSet presAssocID="{2283EEA4-142B-4429-87A1-A139556F53E1}" presName="tx2" presStyleLbl="revTx" presStyleIdx="3" presStyleCnt="8"/>
      <dgm:spPr/>
      <dgm:t>
        <a:bodyPr/>
        <a:lstStyle/>
        <a:p>
          <a:endParaRPr lang="zh-TW" altLang="en-US"/>
        </a:p>
      </dgm:t>
    </dgm:pt>
    <dgm:pt modelId="{D225F92D-3013-4618-AEB1-6F0FE91F892F}" type="pres">
      <dgm:prSet presAssocID="{2283EEA4-142B-4429-87A1-A139556F53E1}" presName="vert2" presStyleCnt="0"/>
      <dgm:spPr/>
      <dgm:t>
        <a:bodyPr/>
        <a:lstStyle/>
        <a:p>
          <a:endParaRPr lang="zh-TW" altLang="en-US"/>
        </a:p>
      </dgm:t>
    </dgm:pt>
    <dgm:pt modelId="{D47A54A1-53EA-48D4-8E5C-997EF3A95BA3}" type="pres">
      <dgm:prSet presAssocID="{2283EEA4-142B-4429-87A1-A139556F53E1}" presName="thinLine2b" presStyleLbl="callout" presStyleIdx="1" presStyleCnt="4"/>
      <dgm:spPr/>
      <dgm:t>
        <a:bodyPr/>
        <a:lstStyle/>
        <a:p>
          <a:endParaRPr lang="zh-TW" altLang="en-US"/>
        </a:p>
      </dgm:t>
    </dgm:pt>
    <dgm:pt modelId="{C77F3E48-462F-41BC-9996-00D3B97B5F9A}" type="pres">
      <dgm:prSet presAssocID="{2283EEA4-142B-4429-87A1-A139556F53E1}" presName="vertSpace2b" presStyleCnt="0"/>
      <dgm:spPr/>
      <dgm:t>
        <a:bodyPr/>
        <a:lstStyle/>
        <a:p>
          <a:endParaRPr lang="zh-TW" altLang="en-US"/>
        </a:p>
      </dgm:t>
    </dgm:pt>
    <dgm:pt modelId="{8B5F13FB-AA2B-4D5D-89DE-46A75D7DBA81}" type="pres">
      <dgm:prSet presAssocID="{FAFC08F6-C860-4AF3-8B09-C80BDBFF3928}" presName="thickLine" presStyleLbl="alignNode1" presStyleIdx="2" presStyleCnt="4"/>
      <dgm:spPr/>
      <dgm:t>
        <a:bodyPr/>
        <a:lstStyle/>
        <a:p>
          <a:endParaRPr lang="zh-TW" altLang="en-US"/>
        </a:p>
      </dgm:t>
    </dgm:pt>
    <dgm:pt modelId="{C286DAB2-4BB8-483C-94EE-DE6F28247F05}" type="pres">
      <dgm:prSet presAssocID="{FAFC08F6-C860-4AF3-8B09-C80BDBFF3928}" presName="horz1" presStyleCnt="0"/>
      <dgm:spPr/>
      <dgm:t>
        <a:bodyPr/>
        <a:lstStyle/>
        <a:p>
          <a:endParaRPr lang="zh-TW" altLang="en-US"/>
        </a:p>
      </dgm:t>
    </dgm:pt>
    <dgm:pt modelId="{5052EA80-292A-4447-9272-7D345CAB860B}" type="pres">
      <dgm:prSet presAssocID="{FAFC08F6-C860-4AF3-8B09-C80BDBFF3928}" presName="tx1" presStyleLbl="revTx" presStyleIdx="4" presStyleCnt="8"/>
      <dgm:spPr/>
      <dgm:t>
        <a:bodyPr/>
        <a:lstStyle/>
        <a:p>
          <a:endParaRPr lang="zh-TW" altLang="en-US"/>
        </a:p>
      </dgm:t>
    </dgm:pt>
    <dgm:pt modelId="{71D0FFB5-994D-4D23-A8CE-450CC054BCAD}" type="pres">
      <dgm:prSet presAssocID="{FAFC08F6-C860-4AF3-8B09-C80BDBFF3928}" presName="vert1" presStyleCnt="0"/>
      <dgm:spPr/>
      <dgm:t>
        <a:bodyPr/>
        <a:lstStyle/>
        <a:p>
          <a:endParaRPr lang="zh-TW" altLang="en-US"/>
        </a:p>
      </dgm:t>
    </dgm:pt>
    <dgm:pt modelId="{B54D855A-B44C-499E-8E22-44325C14AF79}" type="pres">
      <dgm:prSet presAssocID="{CC42F7CD-394F-440A-BE05-F050490A66C4}" presName="vertSpace2a" presStyleCnt="0"/>
      <dgm:spPr/>
      <dgm:t>
        <a:bodyPr/>
        <a:lstStyle/>
        <a:p>
          <a:endParaRPr lang="zh-TW" altLang="en-US"/>
        </a:p>
      </dgm:t>
    </dgm:pt>
    <dgm:pt modelId="{184FB097-63CB-42ED-AD9D-32ECD64C0C5F}" type="pres">
      <dgm:prSet presAssocID="{CC42F7CD-394F-440A-BE05-F050490A66C4}" presName="horz2" presStyleCnt="0"/>
      <dgm:spPr/>
      <dgm:t>
        <a:bodyPr/>
        <a:lstStyle/>
        <a:p>
          <a:endParaRPr lang="zh-TW" altLang="en-US"/>
        </a:p>
      </dgm:t>
    </dgm:pt>
    <dgm:pt modelId="{BAD808E2-017A-42F3-8530-9855682FCE98}" type="pres">
      <dgm:prSet presAssocID="{CC42F7CD-394F-440A-BE05-F050490A66C4}" presName="horzSpace2" presStyleCnt="0"/>
      <dgm:spPr/>
      <dgm:t>
        <a:bodyPr/>
        <a:lstStyle/>
        <a:p>
          <a:endParaRPr lang="zh-TW" altLang="en-US"/>
        </a:p>
      </dgm:t>
    </dgm:pt>
    <dgm:pt modelId="{1C0EFEA7-13F8-4A82-AC1F-F81F562F4468}" type="pres">
      <dgm:prSet presAssocID="{CC42F7CD-394F-440A-BE05-F050490A66C4}" presName="tx2" presStyleLbl="revTx" presStyleIdx="5" presStyleCnt="8"/>
      <dgm:spPr/>
      <dgm:t>
        <a:bodyPr/>
        <a:lstStyle/>
        <a:p>
          <a:endParaRPr lang="zh-TW" altLang="en-US"/>
        </a:p>
      </dgm:t>
    </dgm:pt>
    <dgm:pt modelId="{D43D554A-9292-41CC-951F-273FCE53067D}" type="pres">
      <dgm:prSet presAssocID="{CC42F7CD-394F-440A-BE05-F050490A66C4}" presName="vert2" presStyleCnt="0"/>
      <dgm:spPr/>
      <dgm:t>
        <a:bodyPr/>
        <a:lstStyle/>
        <a:p>
          <a:endParaRPr lang="zh-TW" altLang="en-US"/>
        </a:p>
      </dgm:t>
    </dgm:pt>
    <dgm:pt modelId="{9CBA9162-560B-4255-B5D7-750D9E86DF07}" type="pres">
      <dgm:prSet presAssocID="{CC42F7CD-394F-440A-BE05-F050490A66C4}" presName="thinLine2b" presStyleLbl="callout" presStyleIdx="2" presStyleCnt="4"/>
      <dgm:spPr/>
      <dgm:t>
        <a:bodyPr/>
        <a:lstStyle/>
        <a:p>
          <a:endParaRPr lang="zh-TW" altLang="en-US"/>
        </a:p>
      </dgm:t>
    </dgm:pt>
    <dgm:pt modelId="{F57A99CB-79EB-45D9-84CB-7B43F1DE108D}" type="pres">
      <dgm:prSet presAssocID="{CC42F7CD-394F-440A-BE05-F050490A66C4}" presName="vertSpace2b" presStyleCnt="0"/>
      <dgm:spPr/>
      <dgm:t>
        <a:bodyPr/>
        <a:lstStyle/>
        <a:p>
          <a:endParaRPr lang="zh-TW" altLang="en-US"/>
        </a:p>
      </dgm:t>
    </dgm:pt>
    <dgm:pt modelId="{59FD20C9-F15E-4714-A661-0DCFDA3FA006}" type="pres">
      <dgm:prSet presAssocID="{69B2CC29-0F65-4AF3-A677-D60C1852C76E}" presName="thickLine" presStyleLbl="alignNode1" presStyleIdx="3" presStyleCnt="4"/>
      <dgm:spPr/>
      <dgm:t>
        <a:bodyPr/>
        <a:lstStyle/>
        <a:p>
          <a:endParaRPr lang="zh-TW" altLang="en-US"/>
        </a:p>
      </dgm:t>
    </dgm:pt>
    <dgm:pt modelId="{0C81E1FB-1EBB-4A39-9F06-18CCFE3E02D5}" type="pres">
      <dgm:prSet presAssocID="{69B2CC29-0F65-4AF3-A677-D60C1852C76E}" presName="horz1" presStyleCnt="0"/>
      <dgm:spPr/>
      <dgm:t>
        <a:bodyPr/>
        <a:lstStyle/>
        <a:p>
          <a:endParaRPr lang="zh-TW" altLang="en-US"/>
        </a:p>
      </dgm:t>
    </dgm:pt>
    <dgm:pt modelId="{7C1F0C94-EF2F-439C-9B4F-CF9E07FC568F}" type="pres">
      <dgm:prSet presAssocID="{69B2CC29-0F65-4AF3-A677-D60C1852C76E}" presName="tx1" presStyleLbl="revTx" presStyleIdx="6" presStyleCnt="8"/>
      <dgm:spPr/>
      <dgm:t>
        <a:bodyPr/>
        <a:lstStyle/>
        <a:p>
          <a:endParaRPr lang="zh-TW" altLang="en-US"/>
        </a:p>
      </dgm:t>
    </dgm:pt>
    <dgm:pt modelId="{FA591967-00A5-426D-A2C9-560F23D63CDA}" type="pres">
      <dgm:prSet presAssocID="{69B2CC29-0F65-4AF3-A677-D60C1852C76E}" presName="vert1" presStyleCnt="0"/>
      <dgm:spPr/>
      <dgm:t>
        <a:bodyPr/>
        <a:lstStyle/>
        <a:p>
          <a:endParaRPr lang="zh-TW" altLang="en-US"/>
        </a:p>
      </dgm:t>
    </dgm:pt>
    <dgm:pt modelId="{3960FFC5-73AC-405F-BEAB-C57A551FAA6B}" type="pres">
      <dgm:prSet presAssocID="{27824456-CA6D-42CC-8C6E-8B2DB01F5E3E}" presName="vertSpace2a" presStyleCnt="0"/>
      <dgm:spPr/>
      <dgm:t>
        <a:bodyPr/>
        <a:lstStyle/>
        <a:p>
          <a:endParaRPr lang="zh-TW" altLang="en-US"/>
        </a:p>
      </dgm:t>
    </dgm:pt>
    <dgm:pt modelId="{3E3B23C6-01C1-4F0B-9C16-CE29351C3C88}" type="pres">
      <dgm:prSet presAssocID="{27824456-CA6D-42CC-8C6E-8B2DB01F5E3E}" presName="horz2" presStyleCnt="0"/>
      <dgm:spPr/>
      <dgm:t>
        <a:bodyPr/>
        <a:lstStyle/>
        <a:p>
          <a:endParaRPr lang="zh-TW" altLang="en-US"/>
        </a:p>
      </dgm:t>
    </dgm:pt>
    <dgm:pt modelId="{2AEE336E-344F-4EC5-AB38-FEF397FD14D0}" type="pres">
      <dgm:prSet presAssocID="{27824456-CA6D-42CC-8C6E-8B2DB01F5E3E}" presName="horzSpace2" presStyleCnt="0"/>
      <dgm:spPr/>
      <dgm:t>
        <a:bodyPr/>
        <a:lstStyle/>
        <a:p>
          <a:endParaRPr lang="zh-TW" altLang="en-US"/>
        </a:p>
      </dgm:t>
    </dgm:pt>
    <dgm:pt modelId="{C1DE7FAC-3640-4F3B-B864-B6D33195B6B7}" type="pres">
      <dgm:prSet presAssocID="{27824456-CA6D-42CC-8C6E-8B2DB01F5E3E}" presName="tx2" presStyleLbl="revTx" presStyleIdx="7" presStyleCnt="8"/>
      <dgm:spPr/>
      <dgm:t>
        <a:bodyPr/>
        <a:lstStyle/>
        <a:p>
          <a:endParaRPr lang="zh-TW" altLang="en-US"/>
        </a:p>
      </dgm:t>
    </dgm:pt>
    <dgm:pt modelId="{5B51897E-1D31-49A3-B14C-EE7D7418B665}" type="pres">
      <dgm:prSet presAssocID="{27824456-CA6D-42CC-8C6E-8B2DB01F5E3E}" presName="vert2" presStyleCnt="0"/>
      <dgm:spPr/>
      <dgm:t>
        <a:bodyPr/>
        <a:lstStyle/>
        <a:p>
          <a:endParaRPr lang="zh-TW" altLang="en-US"/>
        </a:p>
      </dgm:t>
    </dgm:pt>
    <dgm:pt modelId="{BA503B1A-18E9-4D4A-96C5-CA1F68DEDA80}" type="pres">
      <dgm:prSet presAssocID="{27824456-CA6D-42CC-8C6E-8B2DB01F5E3E}" presName="thinLine2b" presStyleLbl="callout" presStyleIdx="3" presStyleCnt="4"/>
      <dgm:spPr/>
      <dgm:t>
        <a:bodyPr/>
        <a:lstStyle/>
        <a:p>
          <a:endParaRPr lang="zh-TW" altLang="en-US"/>
        </a:p>
      </dgm:t>
    </dgm:pt>
    <dgm:pt modelId="{4AC8ABA9-4153-4D7B-B5D1-56E6DC9A98F8}" type="pres">
      <dgm:prSet presAssocID="{27824456-CA6D-42CC-8C6E-8B2DB01F5E3E}" presName="vertSpace2b" presStyleCnt="0"/>
      <dgm:spPr/>
      <dgm:t>
        <a:bodyPr/>
        <a:lstStyle/>
        <a:p>
          <a:endParaRPr lang="zh-TW" altLang="en-US"/>
        </a:p>
      </dgm:t>
    </dgm:pt>
  </dgm:ptLst>
  <dgm:cxnLst>
    <dgm:cxn modelId="{6A4A33AE-F39F-4BAA-86A9-F3412F755F6E}" type="presOf" srcId="{0C62D1B3-6D9D-4C3C-A874-9C3CCAEB10E4}" destId="{C74D9545-378B-4ACC-9E71-1B4454CCDE6B}" srcOrd="0" destOrd="0" presId="urn:microsoft.com/office/officeart/2008/layout/LinedList"/>
    <dgm:cxn modelId="{007F7783-2C9A-4884-8A7D-6417B90C17D0}" srcId="{69B2CC29-0F65-4AF3-A677-D60C1852C76E}" destId="{27824456-CA6D-42CC-8C6E-8B2DB01F5E3E}" srcOrd="0" destOrd="0" parTransId="{856AB5B1-E285-4828-8198-9D5D2499C412}" sibTransId="{7CCBE5B5-84DF-48FB-84F0-A30C4285A68B}"/>
    <dgm:cxn modelId="{1CB3DBEB-1102-4F72-B043-9421B78D6833}" srcId="{369B4EBC-C43F-4985-BE71-893060D34350}" destId="{69B2CC29-0F65-4AF3-A677-D60C1852C76E}" srcOrd="3" destOrd="0" parTransId="{AACA848E-611A-476A-82D6-BF81A917EB27}" sibTransId="{B9A6859D-86BE-4E36-9C48-925D84C9CCAB}"/>
    <dgm:cxn modelId="{10BB5AD4-BE57-4606-8108-414D49A857BA}" srcId="{369B4EBC-C43F-4985-BE71-893060D34350}" destId="{E8B759FE-5700-47A0-A363-061833DB9F29}" srcOrd="0" destOrd="0" parTransId="{F34CF240-BAE4-4AC1-B4D9-CE80E4E8E2F1}" sibTransId="{55A08E0E-2D68-4062-8D7B-B2B83C063A7A}"/>
    <dgm:cxn modelId="{F58A7FB7-3EAE-468A-A577-67EF727028B9}" type="presOf" srcId="{FAFC08F6-C860-4AF3-8B09-C80BDBFF3928}" destId="{5052EA80-292A-4447-9272-7D345CAB860B}" srcOrd="0" destOrd="0" presId="urn:microsoft.com/office/officeart/2008/layout/LinedList"/>
    <dgm:cxn modelId="{65ABD38B-CD9D-45E5-A1A4-BC2FA4A3060E}" type="presOf" srcId="{27824456-CA6D-42CC-8C6E-8B2DB01F5E3E}" destId="{C1DE7FAC-3640-4F3B-B864-B6D33195B6B7}" srcOrd="0" destOrd="0" presId="urn:microsoft.com/office/officeart/2008/layout/LinedList"/>
    <dgm:cxn modelId="{801401B3-CCFD-4257-985B-782119FE9F90}" type="presOf" srcId="{2283EEA4-142B-4429-87A1-A139556F53E1}" destId="{1EEF1F67-0260-4E45-9891-02B2AE10FB9E}" srcOrd="0" destOrd="0" presId="urn:microsoft.com/office/officeart/2008/layout/LinedList"/>
    <dgm:cxn modelId="{54FE63E5-EFC0-4D30-B118-9B75878AE954}" srcId="{E8B759FE-5700-47A0-A363-061833DB9F29}" destId="{B1B75006-E5EC-491D-8C73-2238DF029242}" srcOrd="0" destOrd="0" parTransId="{9EA3BF09-D3A3-4D54-A7F8-312A27CA432E}" sibTransId="{E590FA30-2EA6-48F9-8708-D68CFB7DD7C5}"/>
    <dgm:cxn modelId="{D0E17F59-E644-46E9-AE61-799EE36AF80C}" type="presOf" srcId="{369B4EBC-C43F-4985-BE71-893060D34350}" destId="{0CA47526-726A-4A34-89C8-B26072656844}" srcOrd="0" destOrd="0" presId="urn:microsoft.com/office/officeart/2008/layout/LinedList"/>
    <dgm:cxn modelId="{E569B451-1C7D-48B3-B2AB-08B901BB9141}" type="presOf" srcId="{E8B759FE-5700-47A0-A363-061833DB9F29}" destId="{9F403A31-711F-4250-902D-53AD139E1633}" srcOrd="0" destOrd="0" presId="urn:microsoft.com/office/officeart/2008/layout/LinedList"/>
    <dgm:cxn modelId="{BC72A5AA-E1B6-46BE-A293-2429A5CA1B4E}" srcId="{0C62D1B3-6D9D-4C3C-A874-9C3CCAEB10E4}" destId="{2283EEA4-142B-4429-87A1-A139556F53E1}" srcOrd="0" destOrd="0" parTransId="{458A97FE-26D2-4208-9AE7-B5BAF373ED1E}" sibTransId="{2D905703-F10C-4C22-A027-DDF1C974E4BC}"/>
    <dgm:cxn modelId="{1486D725-2FA6-4C16-ADAB-3B882C862E32}" srcId="{FAFC08F6-C860-4AF3-8B09-C80BDBFF3928}" destId="{CC42F7CD-394F-440A-BE05-F050490A66C4}" srcOrd="0" destOrd="0" parTransId="{FCDD7FAE-8578-44D4-9B9A-48BA36301195}" sibTransId="{16109C17-5D80-4638-A7C7-876C25998F8B}"/>
    <dgm:cxn modelId="{02463124-357F-4F2C-8999-28E2BD77C108}" srcId="{369B4EBC-C43F-4985-BE71-893060D34350}" destId="{0C62D1B3-6D9D-4C3C-A874-9C3CCAEB10E4}" srcOrd="1" destOrd="0" parTransId="{63307479-3F3A-40CB-BA18-2928978E2998}" sibTransId="{9B4E7804-4665-44EA-A412-0AD998017D44}"/>
    <dgm:cxn modelId="{080C5559-8867-4C24-B06C-736FCA0AAF78}" type="presOf" srcId="{69B2CC29-0F65-4AF3-A677-D60C1852C76E}" destId="{7C1F0C94-EF2F-439C-9B4F-CF9E07FC568F}" srcOrd="0" destOrd="0" presId="urn:microsoft.com/office/officeart/2008/layout/LinedList"/>
    <dgm:cxn modelId="{17CFD014-E7BB-4517-A110-0F9AF0E1983C}" srcId="{369B4EBC-C43F-4985-BE71-893060D34350}" destId="{FAFC08F6-C860-4AF3-8B09-C80BDBFF3928}" srcOrd="2" destOrd="0" parTransId="{FF1E9B27-BE96-4A6B-80B5-66E9A238A85E}" sibTransId="{F112AF50-165E-4520-95C1-8A74186A647E}"/>
    <dgm:cxn modelId="{6E4B33D4-FB65-40A0-B800-498374C7AA7A}" type="presOf" srcId="{B1B75006-E5EC-491D-8C73-2238DF029242}" destId="{1BDE8E1E-1402-4239-A804-E9DCAE4A9940}" srcOrd="0" destOrd="0" presId="urn:microsoft.com/office/officeart/2008/layout/LinedList"/>
    <dgm:cxn modelId="{A3EF722E-8367-4444-B7FB-006C42A6D0FA}" type="presOf" srcId="{CC42F7CD-394F-440A-BE05-F050490A66C4}" destId="{1C0EFEA7-13F8-4A82-AC1F-F81F562F4468}" srcOrd="0" destOrd="0" presId="urn:microsoft.com/office/officeart/2008/layout/LinedList"/>
    <dgm:cxn modelId="{D525F8F4-5D95-4769-83E9-4E89F8E1A3C3}" type="presParOf" srcId="{0CA47526-726A-4A34-89C8-B26072656844}" destId="{8CAC6C18-0EA9-4FD1-9872-A855DC2C11F3}" srcOrd="0" destOrd="0" presId="urn:microsoft.com/office/officeart/2008/layout/LinedList"/>
    <dgm:cxn modelId="{4FBB000C-6602-46DF-884D-D2E5001256F1}" type="presParOf" srcId="{0CA47526-726A-4A34-89C8-B26072656844}" destId="{9F1C1D67-E571-4342-AE30-1718689DE788}" srcOrd="1" destOrd="0" presId="urn:microsoft.com/office/officeart/2008/layout/LinedList"/>
    <dgm:cxn modelId="{60B843B6-5345-44CC-9DAA-93FBC344BF9B}" type="presParOf" srcId="{9F1C1D67-E571-4342-AE30-1718689DE788}" destId="{9F403A31-711F-4250-902D-53AD139E1633}" srcOrd="0" destOrd="0" presId="urn:microsoft.com/office/officeart/2008/layout/LinedList"/>
    <dgm:cxn modelId="{B1A99374-4B9E-46A3-A070-C0E5541A3107}" type="presParOf" srcId="{9F1C1D67-E571-4342-AE30-1718689DE788}" destId="{60930920-5454-4BE1-AE92-5762C1AED787}" srcOrd="1" destOrd="0" presId="urn:microsoft.com/office/officeart/2008/layout/LinedList"/>
    <dgm:cxn modelId="{0FE9D898-7573-4F08-9272-7A8FCF4DCBDC}" type="presParOf" srcId="{60930920-5454-4BE1-AE92-5762C1AED787}" destId="{E047F700-61E1-4248-B334-99FE8C79E4EE}" srcOrd="0" destOrd="0" presId="urn:microsoft.com/office/officeart/2008/layout/LinedList"/>
    <dgm:cxn modelId="{FCCB658F-27B5-4A8E-9D1E-364516B59025}" type="presParOf" srcId="{60930920-5454-4BE1-AE92-5762C1AED787}" destId="{C6B124BC-29C9-4AE6-88AF-6A913565AE2A}" srcOrd="1" destOrd="0" presId="urn:microsoft.com/office/officeart/2008/layout/LinedList"/>
    <dgm:cxn modelId="{AB653ACF-8B29-4542-87FB-5B591D0C33A9}" type="presParOf" srcId="{C6B124BC-29C9-4AE6-88AF-6A913565AE2A}" destId="{49DDBC5D-07B2-45EB-A14E-5CB45F599268}" srcOrd="0" destOrd="0" presId="urn:microsoft.com/office/officeart/2008/layout/LinedList"/>
    <dgm:cxn modelId="{B77CF6A4-D8CF-4B26-BB2A-EAF0676B6FC7}" type="presParOf" srcId="{C6B124BC-29C9-4AE6-88AF-6A913565AE2A}" destId="{1BDE8E1E-1402-4239-A804-E9DCAE4A9940}" srcOrd="1" destOrd="0" presId="urn:microsoft.com/office/officeart/2008/layout/LinedList"/>
    <dgm:cxn modelId="{92006CDA-5904-403F-BF3F-54E671909A05}" type="presParOf" srcId="{C6B124BC-29C9-4AE6-88AF-6A913565AE2A}" destId="{ADABCB73-87A1-494E-81A6-07224FA1B90F}" srcOrd="2" destOrd="0" presId="urn:microsoft.com/office/officeart/2008/layout/LinedList"/>
    <dgm:cxn modelId="{DB03E0B9-B4F5-408A-957F-857015833AD0}" type="presParOf" srcId="{60930920-5454-4BE1-AE92-5762C1AED787}" destId="{FCF548F1-1815-431D-B44F-7910C23FFA5E}" srcOrd="2" destOrd="0" presId="urn:microsoft.com/office/officeart/2008/layout/LinedList"/>
    <dgm:cxn modelId="{8F2EED6C-91C2-40D4-A911-24F0380EBCBC}" type="presParOf" srcId="{60930920-5454-4BE1-AE92-5762C1AED787}" destId="{8ADCFCFB-26F5-4E12-88AA-02EFC6D502C0}" srcOrd="3" destOrd="0" presId="urn:microsoft.com/office/officeart/2008/layout/LinedList"/>
    <dgm:cxn modelId="{F00E6B65-6BDB-4CAF-BA19-77FD9AC898B9}" type="presParOf" srcId="{0CA47526-726A-4A34-89C8-B26072656844}" destId="{B123DB1A-E26B-4EB5-990E-EA065774695A}" srcOrd="2" destOrd="0" presId="urn:microsoft.com/office/officeart/2008/layout/LinedList"/>
    <dgm:cxn modelId="{EB14D2B5-F41B-48DE-B9FC-48D1F0748FEB}" type="presParOf" srcId="{0CA47526-726A-4A34-89C8-B26072656844}" destId="{D7B9B773-A609-4248-8183-F36EF06E8C23}" srcOrd="3" destOrd="0" presId="urn:microsoft.com/office/officeart/2008/layout/LinedList"/>
    <dgm:cxn modelId="{8A69BA18-539E-4783-BC0B-8CC082D72F2B}" type="presParOf" srcId="{D7B9B773-A609-4248-8183-F36EF06E8C23}" destId="{C74D9545-378B-4ACC-9E71-1B4454CCDE6B}" srcOrd="0" destOrd="0" presId="urn:microsoft.com/office/officeart/2008/layout/LinedList"/>
    <dgm:cxn modelId="{0F4E669F-5065-4CD0-8799-6DFC32223FC9}" type="presParOf" srcId="{D7B9B773-A609-4248-8183-F36EF06E8C23}" destId="{F3D131B1-FFAE-409B-9544-FAFB0AC16EFF}" srcOrd="1" destOrd="0" presId="urn:microsoft.com/office/officeart/2008/layout/LinedList"/>
    <dgm:cxn modelId="{73F966DE-45BB-46C2-A6D3-C71D0C66696B}" type="presParOf" srcId="{F3D131B1-FFAE-409B-9544-FAFB0AC16EFF}" destId="{088A0E72-A651-480C-BFF8-DBA6C45A1C3A}" srcOrd="0" destOrd="0" presId="urn:microsoft.com/office/officeart/2008/layout/LinedList"/>
    <dgm:cxn modelId="{66157882-2C08-4C61-8921-C0233820D257}" type="presParOf" srcId="{F3D131B1-FFAE-409B-9544-FAFB0AC16EFF}" destId="{93A35E2F-CFB9-4CA0-85F9-E959BE2B69EE}" srcOrd="1" destOrd="0" presId="urn:microsoft.com/office/officeart/2008/layout/LinedList"/>
    <dgm:cxn modelId="{570D0C31-43AC-4ECF-A2F8-E7854C504F79}" type="presParOf" srcId="{93A35E2F-CFB9-4CA0-85F9-E959BE2B69EE}" destId="{D8E740A5-EEC6-42FC-A122-258AB99125DA}" srcOrd="0" destOrd="0" presId="urn:microsoft.com/office/officeart/2008/layout/LinedList"/>
    <dgm:cxn modelId="{8B331D4A-6C4F-4548-9755-3CC76DAB6DCC}" type="presParOf" srcId="{93A35E2F-CFB9-4CA0-85F9-E959BE2B69EE}" destId="{1EEF1F67-0260-4E45-9891-02B2AE10FB9E}" srcOrd="1" destOrd="0" presId="urn:microsoft.com/office/officeart/2008/layout/LinedList"/>
    <dgm:cxn modelId="{25A36312-7118-44D3-985B-3907FB657E94}" type="presParOf" srcId="{93A35E2F-CFB9-4CA0-85F9-E959BE2B69EE}" destId="{D225F92D-3013-4618-AEB1-6F0FE91F892F}" srcOrd="2" destOrd="0" presId="urn:microsoft.com/office/officeart/2008/layout/LinedList"/>
    <dgm:cxn modelId="{F978971F-2B0F-47A1-85D1-9DA56B95F3CA}" type="presParOf" srcId="{F3D131B1-FFAE-409B-9544-FAFB0AC16EFF}" destId="{D47A54A1-53EA-48D4-8E5C-997EF3A95BA3}" srcOrd="2" destOrd="0" presId="urn:microsoft.com/office/officeart/2008/layout/LinedList"/>
    <dgm:cxn modelId="{724F28FC-71F1-4803-A427-50E09AF1D73F}" type="presParOf" srcId="{F3D131B1-FFAE-409B-9544-FAFB0AC16EFF}" destId="{C77F3E48-462F-41BC-9996-00D3B97B5F9A}" srcOrd="3" destOrd="0" presId="urn:microsoft.com/office/officeart/2008/layout/LinedList"/>
    <dgm:cxn modelId="{B5D6E9FA-705E-4563-8604-82A4A334068D}" type="presParOf" srcId="{0CA47526-726A-4A34-89C8-B26072656844}" destId="{8B5F13FB-AA2B-4D5D-89DE-46A75D7DBA81}" srcOrd="4" destOrd="0" presId="urn:microsoft.com/office/officeart/2008/layout/LinedList"/>
    <dgm:cxn modelId="{F41F26AC-EFF6-4A61-AA28-2497C2935AEB}" type="presParOf" srcId="{0CA47526-726A-4A34-89C8-B26072656844}" destId="{C286DAB2-4BB8-483C-94EE-DE6F28247F05}" srcOrd="5" destOrd="0" presId="urn:microsoft.com/office/officeart/2008/layout/LinedList"/>
    <dgm:cxn modelId="{D43FA64A-9B5B-4307-98BA-E640EFA1DAE5}" type="presParOf" srcId="{C286DAB2-4BB8-483C-94EE-DE6F28247F05}" destId="{5052EA80-292A-4447-9272-7D345CAB860B}" srcOrd="0" destOrd="0" presId="urn:microsoft.com/office/officeart/2008/layout/LinedList"/>
    <dgm:cxn modelId="{0F1EF723-1874-4864-8AB3-C435234F7EDA}" type="presParOf" srcId="{C286DAB2-4BB8-483C-94EE-DE6F28247F05}" destId="{71D0FFB5-994D-4D23-A8CE-450CC054BCAD}" srcOrd="1" destOrd="0" presId="urn:microsoft.com/office/officeart/2008/layout/LinedList"/>
    <dgm:cxn modelId="{E6CF93A7-99DF-43B3-9E18-5244473A8271}" type="presParOf" srcId="{71D0FFB5-994D-4D23-A8CE-450CC054BCAD}" destId="{B54D855A-B44C-499E-8E22-44325C14AF79}" srcOrd="0" destOrd="0" presId="urn:microsoft.com/office/officeart/2008/layout/LinedList"/>
    <dgm:cxn modelId="{A9282BB7-4ADD-4B62-A162-37D8B75CE0B8}" type="presParOf" srcId="{71D0FFB5-994D-4D23-A8CE-450CC054BCAD}" destId="{184FB097-63CB-42ED-AD9D-32ECD64C0C5F}" srcOrd="1" destOrd="0" presId="urn:microsoft.com/office/officeart/2008/layout/LinedList"/>
    <dgm:cxn modelId="{E8517B44-CEDC-4924-ACF7-09C7E067F52E}" type="presParOf" srcId="{184FB097-63CB-42ED-AD9D-32ECD64C0C5F}" destId="{BAD808E2-017A-42F3-8530-9855682FCE98}" srcOrd="0" destOrd="0" presId="urn:microsoft.com/office/officeart/2008/layout/LinedList"/>
    <dgm:cxn modelId="{2F4D4DC6-4479-467F-B5C7-5F64D1773664}" type="presParOf" srcId="{184FB097-63CB-42ED-AD9D-32ECD64C0C5F}" destId="{1C0EFEA7-13F8-4A82-AC1F-F81F562F4468}" srcOrd="1" destOrd="0" presId="urn:microsoft.com/office/officeart/2008/layout/LinedList"/>
    <dgm:cxn modelId="{409B447D-3A9A-4A2A-9D56-618EF6313027}" type="presParOf" srcId="{184FB097-63CB-42ED-AD9D-32ECD64C0C5F}" destId="{D43D554A-9292-41CC-951F-273FCE53067D}" srcOrd="2" destOrd="0" presId="urn:microsoft.com/office/officeart/2008/layout/LinedList"/>
    <dgm:cxn modelId="{A0610551-9946-4357-A641-4D05DA7021D2}" type="presParOf" srcId="{71D0FFB5-994D-4D23-A8CE-450CC054BCAD}" destId="{9CBA9162-560B-4255-B5D7-750D9E86DF07}" srcOrd="2" destOrd="0" presId="urn:microsoft.com/office/officeart/2008/layout/LinedList"/>
    <dgm:cxn modelId="{37331EF7-618A-49B2-BA6E-F54F7D071B0E}" type="presParOf" srcId="{71D0FFB5-994D-4D23-A8CE-450CC054BCAD}" destId="{F57A99CB-79EB-45D9-84CB-7B43F1DE108D}" srcOrd="3" destOrd="0" presId="urn:microsoft.com/office/officeart/2008/layout/LinedList"/>
    <dgm:cxn modelId="{8B71A355-3660-47F9-9B94-D9318F04DC68}" type="presParOf" srcId="{0CA47526-726A-4A34-89C8-B26072656844}" destId="{59FD20C9-F15E-4714-A661-0DCFDA3FA006}" srcOrd="6" destOrd="0" presId="urn:microsoft.com/office/officeart/2008/layout/LinedList"/>
    <dgm:cxn modelId="{68B08CA5-A676-4CF4-AFDC-DA703135B586}" type="presParOf" srcId="{0CA47526-726A-4A34-89C8-B26072656844}" destId="{0C81E1FB-1EBB-4A39-9F06-18CCFE3E02D5}" srcOrd="7" destOrd="0" presId="urn:microsoft.com/office/officeart/2008/layout/LinedList"/>
    <dgm:cxn modelId="{7641E068-67A2-4FA7-9100-759B240B0A5B}" type="presParOf" srcId="{0C81E1FB-1EBB-4A39-9F06-18CCFE3E02D5}" destId="{7C1F0C94-EF2F-439C-9B4F-CF9E07FC568F}" srcOrd="0" destOrd="0" presId="urn:microsoft.com/office/officeart/2008/layout/LinedList"/>
    <dgm:cxn modelId="{248F37CC-360C-40EC-815C-A4F4D0741201}" type="presParOf" srcId="{0C81E1FB-1EBB-4A39-9F06-18CCFE3E02D5}" destId="{FA591967-00A5-426D-A2C9-560F23D63CDA}" srcOrd="1" destOrd="0" presId="urn:microsoft.com/office/officeart/2008/layout/LinedList"/>
    <dgm:cxn modelId="{A71CF0EB-AF85-40AF-991D-53509048E213}" type="presParOf" srcId="{FA591967-00A5-426D-A2C9-560F23D63CDA}" destId="{3960FFC5-73AC-405F-BEAB-C57A551FAA6B}" srcOrd="0" destOrd="0" presId="urn:microsoft.com/office/officeart/2008/layout/LinedList"/>
    <dgm:cxn modelId="{C8F85267-3C58-4EAD-AADC-611CB38F9022}" type="presParOf" srcId="{FA591967-00A5-426D-A2C9-560F23D63CDA}" destId="{3E3B23C6-01C1-4F0B-9C16-CE29351C3C88}" srcOrd="1" destOrd="0" presId="urn:microsoft.com/office/officeart/2008/layout/LinedList"/>
    <dgm:cxn modelId="{264A754A-CDCF-458D-9AA2-14E6952C8028}" type="presParOf" srcId="{3E3B23C6-01C1-4F0B-9C16-CE29351C3C88}" destId="{2AEE336E-344F-4EC5-AB38-FEF397FD14D0}" srcOrd="0" destOrd="0" presId="urn:microsoft.com/office/officeart/2008/layout/LinedList"/>
    <dgm:cxn modelId="{6C0284CF-A059-4FFB-839A-F6773053132C}" type="presParOf" srcId="{3E3B23C6-01C1-4F0B-9C16-CE29351C3C88}" destId="{C1DE7FAC-3640-4F3B-B864-B6D33195B6B7}" srcOrd="1" destOrd="0" presId="urn:microsoft.com/office/officeart/2008/layout/LinedList"/>
    <dgm:cxn modelId="{31CA6C34-3690-4C14-9CE6-2EAFD5A2A0ED}" type="presParOf" srcId="{3E3B23C6-01C1-4F0B-9C16-CE29351C3C88}" destId="{5B51897E-1D31-49A3-B14C-EE7D7418B665}" srcOrd="2" destOrd="0" presId="urn:microsoft.com/office/officeart/2008/layout/LinedList"/>
    <dgm:cxn modelId="{45BA59C9-5832-4AA6-977C-11D0727E3755}" type="presParOf" srcId="{FA591967-00A5-426D-A2C9-560F23D63CDA}" destId="{BA503B1A-18E9-4D4A-96C5-CA1F68DEDA80}" srcOrd="2" destOrd="0" presId="urn:microsoft.com/office/officeart/2008/layout/LinedList"/>
    <dgm:cxn modelId="{7337ACD2-9EDB-46FB-95A7-55F4EF9E1E6B}" type="presParOf" srcId="{FA591967-00A5-426D-A2C9-560F23D63CDA}" destId="{4AC8ABA9-4153-4D7B-B5D1-56E6DC9A98F8}" srcOrd="3" destOrd="0" presId="urn:microsoft.com/office/officeart/2008/layout/LinedList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BD3467-3442-4E0E-B9A0-BB00F64B24A3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87901431-04B4-43F5-84DB-DC67D24E8368}">
      <dgm:prSet phldrT="[文字]"/>
      <dgm:spPr/>
      <dgm:t>
        <a:bodyPr/>
        <a:lstStyle/>
        <a:p>
          <a:pPr algn="just"/>
          <a:r>
            <a:rPr lang="zh-TW" altLang="en-US" b="1" dirty="0" smtClean="0"/>
            <a:t>權杖環狀網路</a:t>
          </a:r>
          <a:endParaRPr lang="zh-TW" altLang="en-US" b="1" dirty="0"/>
        </a:p>
      </dgm:t>
    </dgm:pt>
    <dgm:pt modelId="{66E686A6-923A-4375-B1DF-6CA94EBB1F9E}" type="parTrans" cxnId="{7EE89BCB-A7DE-4B8C-990B-FBC7F5E5D98C}">
      <dgm:prSet/>
      <dgm:spPr/>
      <dgm:t>
        <a:bodyPr/>
        <a:lstStyle/>
        <a:p>
          <a:pPr algn="just"/>
          <a:endParaRPr lang="zh-TW" altLang="en-US" b="1"/>
        </a:p>
      </dgm:t>
    </dgm:pt>
    <dgm:pt modelId="{EF8CDF09-157D-4C19-AC1A-0F476949CF18}" type="sibTrans" cxnId="{7EE89BCB-A7DE-4B8C-990B-FBC7F5E5D98C}">
      <dgm:prSet/>
      <dgm:spPr/>
      <dgm:t>
        <a:bodyPr/>
        <a:lstStyle/>
        <a:p>
          <a:pPr algn="just"/>
          <a:endParaRPr lang="zh-TW" altLang="en-US" b="1"/>
        </a:p>
      </dgm:t>
    </dgm:pt>
    <dgm:pt modelId="{62BE85DB-1E72-49AE-94DC-34F0A8E9FEBD}">
      <dgm:prSet phldrT="[文字]"/>
      <dgm:spPr/>
      <dgm:t>
        <a:bodyPr/>
        <a:lstStyle/>
        <a:p>
          <a:pPr algn="just"/>
          <a:r>
            <a:rPr lang="zh-TW" altLang="en-US" b="1" dirty="0" smtClean="0"/>
            <a:t>又稱記號環網路，權杖</a:t>
          </a:r>
          <a:r>
            <a:rPr lang="en-US" altLang="en-US" b="1" dirty="0" smtClean="0"/>
            <a:t>(Token)</a:t>
          </a:r>
          <a:r>
            <a:rPr lang="zh-TW" altLang="en-US" b="1" dirty="0" smtClean="0"/>
            <a:t>如同令牌，擁有權杖的電腦才具有使用網路的權利，即能將資料送到網路上。</a:t>
          </a:r>
          <a:endParaRPr lang="zh-TW" altLang="en-US" b="1" dirty="0"/>
        </a:p>
      </dgm:t>
    </dgm:pt>
    <dgm:pt modelId="{3EB6BEAA-4042-4074-9431-FC3D8060F573}" type="parTrans" cxnId="{E0F2EE2F-F1FE-4F79-BDB8-1DD32944BE15}">
      <dgm:prSet/>
      <dgm:spPr/>
      <dgm:t>
        <a:bodyPr/>
        <a:lstStyle/>
        <a:p>
          <a:pPr algn="just"/>
          <a:endParaRPr lang="zh-TW" altLang="en-US" b="1"/>
        </a:p>
      </dgm:t>
    </dgm:pt>
    <dgm:pt modelId="{D88C2F44-B90D-4C2F-BE91-B461CF57173E}" type="sibTrans" cxnId="{E0F2EE2F-F1FE-4F79-BDB8-1DD32944BE15}">
      <dgm:prSet/>
      <dgm:spPr/>
      <dgm:t>
        <a:bodyPr/>
        <a:lstStyle/>
        <a:p>
          <a:pPr algn="just"/>
          <a:endParaRPr lang="zh-TW" altLang="en-US" b="1"/>
        </a:p>
      </dgm:t>
    </dgm:pt>
    <dgm:pt modelId="{8BDA61D4-58A5-4D04-9100-62D0A6C0BF82}">
      <dgm:prSet phldrT="[文字]"/>
      <dgm:spPr/>
      <dgm:t>
        <a:bodyPr/>
        <a:lstStyle/>
        <a:p>
          <a:pPr algn="just"/>
          <a:r>
            <a:rPr lang="en-US" altLang="zh-TW" b="1" dirty="0" smtClean="0"/>
            <a:t>FDDI</a:t>
          </a:r>
          <a:r>
            <a:rPr lang="zh-TW" altLang="en-US" b="1" dirty="0" smtClean="0"/>
            <a:t>網路</a:t>
          </a:r>
          <a:endParaRPr lang="zh-TW" altLang="en-US" b="1" dirty="0"/>
        </a:p>
      </dgm:t>
    </dgm:pt>
    <dgm:pt modelId="{32EC8764-849D-4577-AE0E-E07F27DC1C56}" type="parTrans" cxnId="{79F6594C-A62B-4234-88D0-891A5487F950}">
      <dgm:prSet/>
      <dgm:spPr/>
      <dgm:t>
        <a:bodyPr/>
        <a:lstStyle/>
        <a:p>
          <a:pPr algn="just"/>
          <a:endParaRPr lang="zh-TW" altLang="en-US" b="1"/>
        </a:p>
      </dgm:t>
    </dgm:pt>
    <dgm:pt modelId="{86215688-185F-4572-97BB-3EE63748E6BA}" type="sibTrans" cxnId="{79F6594C-A62B-4234-88D0-891A5487F950}">
      <dgm:prSet/>
      <dgm:spPr/>
      <dgm:t>
        <a:bodyPr/>
        <a:lstStyle/>
        <a:p>
          <a:pPr algn="just"/>
          <a:endParaRPr lang="zh-TW" altLang="en-US" b="1"/>
        </a:p>
      </dgm:t>
    </dgm:pt>
    <dgm:pt modelId="{5F5422B6-9B4A-4DC8-9C5A-658E0AAFD4E7}">
      <dgm:prSet phldrT="[文字]"/>
      <dgm:spPr/>
      <dgm:t>
        <a:bodyPr/>
        <a:lstStyle/>
        <a:p>
          <a:pPr algn="just"/>
          <a:r>
            <a:rPr lang="zh-TW" altLang="en-US" b="1" dirty="0" smtClean="0"/>
            <a:t>是一個使用光纖傳輸的技術架構，主要使用在主幹上，它的傳輸速率有</a:t>
          </a:r>
          <a:r>
            <a:rPr lang="en-US" altLang="en-US" b="1" dirty="0" smtClean="0"/>
            <a:t>100 Mbps</a:t>
          </a:r>
          <a:r>
            <a:rPr lang="zh-TW" altLang="en-US" b="1" dirty="0" smtClean="0"/>
            <a:t>，是採用雙環架構來克服網路斷線問題，其中一條是負責主要運作，另一條則是作為備用。</a:t>
          </a:r>
          <a:endParaRPr lang="zh-TW" altLang="en-US" b="1" dirty="0"/>
        </a:p>
      </dgm:t>
    </dgm:pt>
    <dgm:pt modelId="{CE87FDE7-A9D3-48FE-A92C-05C65DEDF387}" type="parTrans" cxnId="{B8ABEE54-C44C-4ECE-AB14-CEFE60AA31ED}">
      <dgm:prSet/>
      <dgm:spPr/>
      <dgm:t>
        <a:bodyPr/>
        <a:lstStyle/>
        <a:p>
          <a:pPr algn="just"/>
          <a:endParaRPr lang="zh-TW" altLang="en-US" b="1"/>
        </a:p>
      </dgm:t>
    </dgm:pt>
    <dgm:pt modelId="{5A9C1F39-5340-4A0C-9D15-6556B9D4A3E2}" type="sibTrans" cxnId="{B8ABEE54-C44C-4ECE-AB14-CEFE60AA31ED}">
      <dgm:prSet/>
      <dgm:spPr/>
      <dgm:t>
        <a:bodyPr/>
        <a:lstStyle/>
        <a:p>
          <a:pPr algn="just"/>
          <a:endParaRPr lang="zh-TW" altLang="en-US" b="1"/>
        </a:p>
      </dgm:t>
    </dgm:pt>
    <dgm:pt modelId="{11C10B74-6209-424E-82D1-0CDFDA49181F}">
      <dgm:prSet phldrT="[文字]"/>
      <dgm:spPr/>
      <dgm:t>
        <a:bodyPr/>
        <a:lstStyle/>
        <a:p>
          <a:pPr algn="just"/>
          <a:r>
            <a:rPr lang="zh-TW" altLang="en-US" b="1" dirty="0" smtClean="0"/>
            <a:t>優點是傳輸速率快、傳輸距離遠，還具有容錯性及頻寬分配之功能，適合使用在主幹上；缺點則是技術層次較高，且價格昂貴。</a:t>
          </a:r>
          <a:endParaRPr lang="zh-TW" altLang="en-US" b="1" dirty="0"/>
        </a:p>
      </dgm:t>
    </dgm:pt>
    <dgm:pt modelId="{924D3E33-8993-4E5E-BB48-6641258653EC}" type="parTrans" cxnId="{0B019EFB-3F3D-4351-8054-F7A373DF508A}">
      <dgm:prSet/>
      <dgm:spPr/>
      <dgm:t>
        <a:bodyPr/>
        <a:lstStyle/>
        <a:p>
          <a:pPr algn="just"/>
          <a:endParaRPr lang="zh-TW" altLang="en-US" b="1"/>
        </a:p>
      </dgm:t>
    </dgm:pt>
    <dgm:pt modelId="{4551B3B5-5386-4FE4-AD1B-C34F89081A19}" type="sibTrans" cxnId="{0B019EFB-3F3D-4351-8054-F7A373DF508A}">
      <dgm:prSet/>
      <dgm:spPr/>
      <dgm:t>
        <a:bodyPr/>
        <a:lstStyle/>
        <a:p>
          <a:pPr algn="just"/>
          <a:endParaRPr lang="zh-TW" altLang="en-US" b="1"/>
        </a:p>
      </dgm:t>
    </dgm:pt>
    <dgm:pt modelId="{E70DF147-1B1F-44C5-A292-1D8A6559F6CD}">
      <dgm:prSet phldrT="[文字]"/>
      <dgm:spPr/>
      <dgm:t>
        <a:bodyPr/>
        <a:lstStyle/>
        <a:p>
          <a:pPr algn="just" hangingPunct="0"/>
          <a:r>
            <a:rPr lang="zh-TW" altLang="en-US" b="1" dirty="0" smtClean="0"/>
            <a:t>資料會通過每一台電腦，直到到達一台與資料中地址相吻合之電腦。接受到資料的電腦會回送一個訊息給發送電腦，指示資料已收到了。在發送電腦確認後，它會重新建立一個權杖，並將它放回網路上。</a:t>
          </a:r>
          <a:endParaRPr lang="zh-TW" altLang="en-US" b="1" dirty="0"/>
        </a:p>
      </dgm:t>
    </dgm:pt>
    <dgm:pt modelId="{8A5874D9-CAC9-4D69-BB99-27E6F9784DED}" type="parTrans" cxnId="{25547031-14B2-494C-BB4F-2782CA5373AD}">
      <dgm:prSet/>
      <dgm:spPr/>
      <dgm:t>
        <a:bodyPr/>
        <a:lstStyle/>
        <a:p>
          <a:pPr algn="just"/>
          <a:endParaRPr lang="zh-TW" altLang="en-US" b="1"/>
        </a:p>
      </dgm:t>
    </dgm:pt>
    <dgm:pt modelId="{E1365233-7409-4372-A19F-64D097CEAFB6}" type="sibTrans" cxnId="{25547031-14B2-494C-BB4F-2782CA5373AD}">
      <dgm:prSet/>
      <dgm:spPr/>
      <dgm:t>
        <a:bodyPr/>
        <a:lstStyle/>
        <a:p>
          <a:pPr algn="just"/>
          <a:endParaRPr lang="zh-TW" altLang="en-US" b="1"/>
        </a:p>
      </dgm:t>
    </dgm:pt>
    <dgm:pt modelId="{7D2B8A3B-1DC1-457D-8DEF-A18E0142EC55}" type="pres">
      <dgm:prSet presAssocID="{C6BD3467-3442-4E0E-B9A0-BB00F64B24A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9C9C4DC-18D8-484C-AA53-813F66352C89}" type="pres">
      <dgm:prSet presAssocID="{87901431-04B4-43F5-84DB-DC67D24E8368}" presName="parentLin" presStyleCnt="0"/>
      <dgm:spPr/>
      <dgm:t>
        <a:bodyPr/>
        <a:lstStyle/>
        <a:p>
          <a:endParaRPr lang="zh-TW" altLang="en-US"/>
        </a:p>
      </dgm:t>
    </dgm:pt>
    <dgm:pt modelId="{A1869402-7946-40D8-9F3A-29EE8019653C}" type="pres">
      <dgm:prSet presAssocID="{87901431-04B4-43F5-84DB-DC67D24E8368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DE697179-58B3-4E14-B846-310AF397FE30}" type="pres">
      <dgm:prSet presAssocID="{87901431-04B4-43F5-84DB-DC67D24E836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DC3C58-E429-4D07-A99C-47CBAD1B43D6}" type="pres">
      <dgm:prSet presAssocID="{87901431-04B4-43F5-84DB-DC67D24E8368}" presName="negativeSpace" presStyleCnt="0"/>
      <dgm:spPr/>
      <dgm:t>
        <a:bodyPr/>
        <a:lstStyle/>
        <a:p>
          <a:endParaRPr lang="zh-TW" altLang="en-US"/>
        </a:p>
      </dgm:t>
    </dgm:pt>
    <dgm:pt modelId="{5E38893E-B711-4B0F-9996-79D001A04A28}" type="pres">
      <dgm:prSet presAssocID="{87901431-04B4-43F5-84DB-DC67D24E8368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801470-2881-41BC-83D3-0869E021AB5E}" type="pres">
      <dgm:prSet presAssocID="{EF8CDF09-157D-4C19-AC1A-0F476949CF18}" presName="spaceBetweenRectangles" presStyleCnt="0"/>
      <dgm:spPr/>
      <dgm:t>
        <a:bodyPr/>
        <a:lstStyle/>
        <a:p>
          <a:endParaRPr lang="zh-TW" altLang="en-US"/>
        </a:p>
      </dgm:t>
    </dgm:pt>
    <dgm:pt modelId="{4CEB2136-0D6B-49D8-8F7F-E991C05AF745}" type="pres">
      <dgm:prSet presAssocID="{8BDA61D4-58A5-4D04-9100-62D0A6C0BF82}" presName="parentLin" presStyleCnt="0"/>
      <dgm:spPr/>
      <dgm:t>
        <a:bodyPr/>
        <a:lstStyle/>
        <a:p>
          <a:endParaRPr lang="zh-TW" altLang="en-US"/>
        </a:p>
      </dgm:t>
    </dgm:pt>
    <dgm:pt modelId="{A7B7CE08-4518-498E-86BC-595AA18D3787}" type="pres">
      <dgm:prSet presAssocID="{8BDA61D4-58A5-4D04-9100-62D0A6C0BF82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B40269E6-A225-4289-AA22-62783A82176A}" type="pres">
      <dgm:prSet presAssocID="{8BDA61D4-58A5-4D04-9100-62D0A6C0BF8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26E0E23-1D95-4308-B60E-62B32324E375}" type="pres">
      <dgm:prSet presAssocID="{8BDA61D4-58A5-4D04-9100-62D0A6C0BF82}" presName="negativeSpace" presStyleCnt="0"/>
      <dgm:spPr/>
      <dgm:t>
        <a:bodyPr/>
        <a:lstStyle/>
        <a:p>
          <a:endParaRPr lang="zh-TW" altLang="en-US"/>
        </a:p>
      </dgm:t>
    </dgm:pt>
    <dgm:pt modelId="{CAA0FF7D-A843-4847-B9B6-93F163ADAA85}" type="pres">
      <dgm:prSet presAssocID="{8BDA61D4-58A5-4D04-9100-62D0A6C0BF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F6594C-A62B-4234-88D0-891A5487F950}" srcId="{C6BD3467-3442-4E0E-B9A0-BB00F64B24A3}" destId="{8BDA61D4-58A5-4D04-9100-62D0A6C0BF82}" srcOrd="1" destOrd="0" parTransId="{32EC8764-849D-4577-AE0E-E07F27DC1C56}" sibTransId="{86215688-185F-4572-97BB-3EE63748E6BA}"/>
    <dgm:cxn modelId="{B87D8C37-47AE-49AE-87CB-33AC5D175C04}" type="presOf" srcId="{E70DF147-1B1F-44C5-A292-1D8A6559F6CD}" destId="{5E38893E-B711-4B0F-9996-79D001A04A28}" srcOrd="0" destOrd="1" presId="urn:microsoft.com/office/officeart/2005/8/layout/list1"/>
    <dgm:cxn modelId="{1131982C-E2FC-4345-9B34-1D75C2349EDE}" type="presOf" srcId="{8BDA61D4-58A5-4D04-9100-62D0A6C0BF82}" destId="{B40269E6-A225-4289-AA22-62783A82176A}" srcOrd="1" destOrd="0" presId="urn:microsoft.com/office/officeart/2005/8/layout/list1"/>
    <dgm:cxn modelId="{97A45308-D8E3-45FE-B033-369BB1763A96}" type="presOf" srcId="{11C10B74-6209-424E-82D1-0CDFDA49181F}" destId="{CAA0FF7D-A843-4847-B9B6-93F163ADAA85}" srcOrd="0" destOrd="1" presId="urn:microsoft.com/office/officeart/2005/8/layout/list1"/>
    <dgm:cxn modelId="{55BED1BD-EF9C-4E06-A0A4-3861F7E9A600}" type="presOf" srcId="{C6BD3467-3442-4E0E-B9A0-BB00F64B24A3}" destId="{7D2B8A3B-1DC1-457D-8DEF-A18E0142EC55}" srcOrd="0" destOrd="0" presId="urn:microsoft.com/office/officeart/2005/8/layout/list1"/>
    <dgm:cxn modelId="{0B019EFB-3F3D-4351-8054-F7A373DF508A}" srcId="{8BDA61D4-58A5-4D04-9100-62D0A6C0BF82}" destId="{11C10B74-6209-424E-82D1-0CDFDA49181F}" srcOrd="1" destOrd="0" parTransId="{924D3E33-8993-4E5E-BB48-6641258653EC}" sibTransId="{4551B3B5-5386-4FE4-AD1B-C34F89081A19}"/>
    <dgm:cxn modelId="{B8ABEE54-C44C-4ECE-AB14-CEFE60AA31ED}" srcId="{8BDA61D4-58A5-4D04-9100-62D0A6C0BF82}" destId="{5F5422B6-9B4A-4DC8-9C5A-658E0AAFD4E7}" srcOrd="0" destOrd="0" parTransId="{CE87FDE7-A9D3-48FE-A92C-05C65DEDF387}" sibTransId="{5A9C1F39-5340-4A0C-9D15-6556B9D4A3E2}"/>
    <dgm:cxn modelId="{67C2E73E-F9C4-4FA7-819A-94603CD6EC03}" type="presOf" srcId="{87901431-04B4-43F5-84DB-DC67D24E8368}" destId="{DE697179-58B3-4E14-B846-310AF397FE30}" srcOrd="1" destOrd="0" presId="urn:microsoft.com/office/officeart/2005/8/layout/list1"/>
    <dgm:cxn modelId="{7EE89BCB-A7DE-4B8C-990B-FBC7F5E5D98C}" srcId="{C6BD3467-3442-4E0E-B9A0-BB00F64B24A3}" destId="{87901431-04B4-43F5-84DB-DC67D24E8368}" srcOrd="0" destOrd="0" parTransId="{66E686A6-923A-4375-B1DF-6CA94EBB1F9E}" sibTransId="{EF8CDF09-157D-4C19-AC1A-0F476949CF18}"/>
    <dgm:cxn modelId="{04311452-F094-42E1-A4A3-D05ED8C877D3}" type="presOf" srcId="{87901431-04B4-43F5-84DB-DC67D24E8368}" destId="{A1869402-7946-40D8-9F3A-29EE8019653C}" srcOrd="0" destOrd="0" presId="urn:microsoft.com/office/officeart/2005/8/layout/list1"/>
    <dgm:cxn modelId="{6084B3CB-4011-46E3-985C-C866A02BC10C}" type="presOf" srcId="{5F5422B6-9B4A-4DC8-9C5A-658E0AAFD4E7}" destId="{CAA0FF7D-A843-4847-B9B6-93F163ADAA85}" srcOrd="0" destOrd="0" presId="urn:microsoft.com/office/officeart/2005/8/layout/list1"/>
    <dgm:cxn modelId="{954EF116-6EAB-4FC9-85C1-CADE343AAAC7}" type="presOf" srcId="{62BE85DB-1E72-49AE-94DC-34F0A8E9FEBD}" destId="{5E38893E-B711-4B0F-9996-79D001A04A28}" srcOrd="0" destOrd="0" presId="urn:microsoft.com/office/officeart/2005/8/layout/list1"/>
    <dgm:cxn modelId="{25547031-14B2-494C-BB4F-2782CA5373AD}" srcId="{87901431-04B4-43F5-84DB-DC67D24E8368}" destId="{E70DF147-1B1F-44C5-A292-1D8A6559F6CD}" srcOrd="1" destOrd="0" parTransId="{8A5874D9-CAC9-4D69-BB99-27E6F9784DED}" sibTransId="{E1365233-7409-4372-A19F-64D097CEAFB6}"/>
    <dgm:cxn modelId="{E0F2EE2F-F1FE-4F79-BDB8-1DD32944BE15}" srcId="{87901431-04B4-43F5-84DB-DC67D24E8368}" destId="{62BE85DB-1E72-49AE-94DC-34F0A8E9FEBD}" srcOrd="0" destOrd="0" parTransId="{3EB6BEAA-4042-4074-9431-FC3D8060F573}" sibTransId="{D88C2F44-B90D-4C2F-BE91-B461CF57173E}"/>
    <dgm:cxn modelId="{46E42B4B-4480-4CA2-82CD-0749AAC90262}" type="presOf" srcId="{8BDA61D4-58A5-4D04-9100-62D0A6C0BF82}" destId="{A7B7CE08-4518-498E-86BC-595AA18D3787}" srcOrd="0" destOrd="0" presId="urn:microsoft.com/office/officeart/2005/8/layout/list1"/>
    <dgm:cxn modelId="{BEE22544-188E-4E2A-BE0E-20C3B3B0CB33}" type="presParOf" srcId="{7D2B8A3B-1DC1-457D-8DEF-A18E0142EC55}" destId="{59C9C4DC-18D8-484C-AA53-813F66352C89}" srcOrd="0" destOrd="0" presId="urn:microsoft.com/office/officeart/2005/8/layout/list1"/>
    <dgm:cxn modelId="{8A29F59F-F6F2-489B-A02A-B4272570C5AD}" type="presParOf" srcId="{59C9C4DC-18D8-484C-AA53-813F66352C89}" destId="{A1869402-7946-40D8-9F3A-29EE8019653C}" srcOrd="0" destOrd="0" presId="urn:microsoft.com/office/officeart/2005/8/layout/list1"/>
    <dgm:cxn modelId="{924DF2B0-E4D9-4745-9478-D621B975A180}" type="presParOf" srcId="{59C9C4DC-18D8-484C-AA53-813F66352C89}" destId="{DE697179-58B3-4E14-B846-310AF397FE30}" srcOrd="1" destOrd="0" presId="urn:microsoft.com/office/officeart/2005/8/layout/list1"/>
    <dgm:cxn modelId="{6FBD5123-4549-4736-963C-FD5BC27BEAE3}" type="presParOf" srcId="{7D2B8A3B-1DC1-457D-8DEF-A18E0142EC55}" destId="{62DC3C58-E429-4D07-A99C-47CBAD1B43D6}" srcOrd="1" destOrd="0" presId="urn:microsoft.com/office/officeart/2005/8/layout/list1"/>
    <dgm:cxn modelId="{B81134A3-36CB-409A-866C-ADE1F5E5F3C0}" type="presParOf" srcId="{7D2B8A3B-1DC1-457D-8DEF-A18E0142EC55}" destId="{5E38893E-B711-4B0F-9996-79D001A04A28}" srcOrd="2" destOrd="0" presId="urn:microsoft.com/office/officeart/2005/8/layout/list1"/>
    <dgm:cxn modelId="{8DD62C5D-9365-4903-A615-4BC26979B54E}" type="presParOf" srcId="{7D2B8A3B-1DC1-457D-8DEF-A18E0142EC55}" destId="{DD801470-2881-41BC-83D3-0869E021AB5E}" srcOrd="3" destOrd="0" presId="urn:microsoft.com/office/officeart/2005/8/layout/list1"/>
    <dgm:cxn modelId="{7ACCBD8A-5EBC-4BC4-9F3F-2723DB4E4A65}" type="presParOf" srcId="{7D2B8A3B-1DC1-457D-8DEF-A18E0142EC55}" destId="{4CEB2136-0D6B-49D8-8F7F-E991C05AF745}" srcOrd="4" destOrd="0" presId="urn:microsoft.com/office/officeart/2005/8/layout/list1"/>
    <dgm:cxn modelId="{272625CA-D82B-4C5A-9087-E4622276507F}" type="presParOf" srcId="{4CEB2136-0D6B-49D8-8F7F-E991C05AF745}" destId="{A7B7CE08-4518-498E-86BC-595AA18D3787}" srcOrd="0" destOrd="0" presId="urn:microsoft.com/office/officeart/2005/8/layout/list1"/>
    <dgm:cxn modelId="{58F31250-2EAC-492D-82C1-8EA34499C769}" type="presParOf" srcId="{4CEB2136-0D6B-49D8-8F7F-E991C05AF745}" destId="{B40269E6-A225-4289-AA22-62783A82176A}" srcOrd="1" destOrd="0" presId="urn:microsoft.com/office/officeart/2005/8/layout/list1"/>
    <dgm:cxn modelId="{0FFB2EE5-3F95-466B-BEDD-5A5EBA284169}" type="presParOf" srcId="{7D2B8A3B-1DC1-457D-8DEF-A18E0142EC55}" destId="{D26E0E23-1D95-4308-B60E-62B32324E375}" srcOrd="5" destOrd="0" presId="urn:microsoft.com/office/officeart/2005/8/layout/list1"/>
    <dgm:cxn modelId="{9C5F4AAA-3B55-4A0B-B61D-E0F6FA0F714A}" type="presParOf" srcId="{7D2B8A3B-1DC1-457D-8DEF-A18E0142EC55}" destId="{CAA0FF7D-A843-4847-B9B6-93F163ADAA8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CD666B-4989-462D-9AFD-CC371170D7E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</dgm:pt>
    <dgm:pt modelId="{D4C2A97A-4903-4E2B-ACDE-338026CC6313}">
      <dgm:prSet phldrT="[文字]"/>
      <dgm:spPr/>
      <dgm:t>
        <a:bodyPr/>
        <a:lstStyle/>
        <a:p>
          <a:r>
            <a:rPr lang="zh-TW" altLang="en-US" b="1" dirty="0" smtClean="0"/>
            <a:t>伺服器</a:t>
          </a:r>
          <a:endParaRPr lang="zh-TW" altLang="en-US" b="1" dirty="0"/>
        </a:p>
      </dgm:t>
    </dgm:pt>
    <dgm:pt modelId="{C02DBBB4-0721-4F6A-846F-4EACC9472D01}" type="parTrans" cxnId="{730E87BC-0A57-47A4-9704-607146A0D8CE}">
      <dgm:prSet/>
      <dgm:spPr/>
      <dgm:t>
        <a:bodyPr/>
        <a:lstStyle/>
        <a:p>
          <a:endParaRPr lang="zh-TW" altLang="en-US" b="1"/>
        </a:p>
      </dgm:t>
    </dgm:pt>
    <dgm:pt modelId="{B5E47F0D-7843-44DC-8339-A597B70E083F}" type="sibTrans" cxnId="{730E87BC-0A57-47A4-9704-607146A0D8CE}">
      <dgm:prSet/>
      <dgm:spPr/>
      <dgm:t>
        <a:bodyPr/>
        <a:lstStyle/>
        <a:p>
          <a:endParaRPr lang="zh-TW" altLang="en-US" b="1"/>
        </a:p>
      </dgm:t>
    </dgm:pt>
    <dgm:pt modelId="{4CF10C2C-1642-4978-A82E-3AC2BBE1C1BB}">
      <dgm:prSet phldrT="[文字]"/>
      <dgm:spPr/>
      <dgm:t>
        <a:bodyPr/>
        <a:lstStyle/>
        <a:p>
          <a:r>
            <a:rPr lang="zh-TW" altLang="en-US" b="1" dirty="0" smtClean="0"/>
            <a:t>印表機伺服器</a:t>
          </a:r>
          <a:endParaRPr lang="zh-TW" altLang="en-US" b="1" dirty="0"/>
        </a:p>
      </dgm:t>
    </dgm:pt>
    <dgm:pt modelId="{9CC19898-8B24-4BCD-80A4-ABBFFC2EBAE8}" type="parTrans" cxnId="{CD4A164C-59E0-471A-92C5-2F004E16129F}">
      <dgm:prSet/>
      <dgm:spPr/>
      <dgm:t>
        <a:bodyPr/>
        <a:lstStyle/>
        <a:p>
          <a:endParaRPr lang="zh-TW" altLang="en-US" b="1"/>
        </a:p>
      </dgm:t>
    </dgm:pt>
    <dgm:pt modelId="{F0F1E892-2B0A-4FC4-849B-4624AE5FE0F6}" type="sibTrans" cxnId="{CD4A164C-59E0-471A-92C5-2F004E16129F}">
      <dgm:prSet/>
      <dgm:spPr/>
      <dgm:t>
        <a:bodyPr/>
        <a:lstStyle/>
        <a:p>
          <a:endParaRPr lang="zh-TW" altLang="en-US" b="1"/>
        </a:p>
      </dgm:t>
    </dgm:pt>
    <dgm:pt modelId="{35B70882-2FEE-43A4-8162-44AE5AAE1FDD}">
      <dgm:prSet phldrT="[文字]"/>
      <dgm:spPr/>
      <dgm:t>
        <a:bodyPr/>
        <a:lstStyle/>
        <a:p>
          <a:r>
            <a:rPr lang="zh-TW" altLang="en-US" b="1" dirty="0" smtClean="0"/>
            <a:t>郵件伺服器</a:t>
          </a:r>
          <a:endParaRPr lang="zh-TW" altLang="en-US" b="1" dirty="0"/>
        </a:p>
      </dgm:t>
    </dgm:pt>
    <dgm:pt modelId="{22AB89C1-0B9C-4D4E-BD25-B3C9F6DDB908}" type="parTrans" cxnId="{1DA087E4-A810-4AE3-A2EC-82C112DE7688}">
      <dgm:prSet/>
      <dgm:spPr/>
      <dgm:t>
        <a:bodyPr/>
        <a:lstStyle/>
        <a:p>
          <a:endParaRPr lang="zh-TW" altLang="en-US" b="1"/>
        </a:p>
      </dgm:t>
    </dgm:pt>
    <dgm:pt modelId="{F53D00BA-3B87-4A55-B0CC-F490E80A2AC4}" type="sibTrans" cxnId="{1DA087E4-A810-4AE3-A2EC-82C112DE7688}">
      <dgm:prSet/>
      <dgm:spPr/>
      <dgm:t>
        <a:bodyPr/>
        <a:lstStyle/>
        <a:p>
          <a:endParaRPr lang="zh-TW" altLang="en-US" b="1"/>
        </a:p>
      </dgm:t>
    </dgm:pt>
    <dgm:pt modelId="{7DF6F880-6662-41BA-9911-A3A1B6E72793}">
      <dgm:prSet phldrT="[文字]"/>
      <dgm:spPr/>
      <dgm:t>
        <a:bodyPr/>
        <a:lstStyle/>
        <a:p>
          <a:r>
            <a:rPr lang="zh-TW" altLang="en-US" b="1" dirty="0" smtClean="0"/>
            <a:t>網頁伺服器</a:t>
          </a:r>
          <a:endParaRPr lang="zh-TW" altLang="en-US" b="1" dirty="0"/>
        </a:p>
      </dgm:t>
    </dgm:pt>
    <dgm:pt modelId="{C32FAECB-28B3-447B-9E4C-A94411CCC691}" type="parTrans" cxnId="{B9EC9301-43AF-4BB2-99F5-FFDBF2045C06}">
      <dgm:prSet/>
      <dgm:spPr/>
      <dgm:t>
        <a:bodyPr/>
        <a:lstStyle/>
        <a:p>
          <a:endParaRPr lang="zh-TW" altLang="en-US" b="1"/>
        </a:p>
      </dgm:t>
    </dgm:pt>
    <dgm:pt modelId="{25BF9344-E8FD-4066-BD17-9298183DD90D}" type="sibTrans" cxnId="{B9EC9301-43AF-4BB2-99F5-FFDBF2045C06}">
      <dgm:prSet/>
      <dgm:spPr/>
      <dgm:t>
        <a:bodyPr/>
        <a:lstStyle/>
        <a:p>
          <a:endParaRPr lang="zh-TW" altLang="en-US" b="1"/>
        </a:p>
      </dgm:t>
    </dgm:pt>
    <dgm:pt modelId="{B13D1BE2-65AB-4A06-B155-E3F8F057A9EC}">
      <dgm:prSet phldrT="[文字]"/>
      <dgm:spPr/>
      <dgm:t>
        <a:bodyPr/>
        <a:lstStyle/>
        <a:p>
          <a:r>
            <a:rPr lang="zh-TW" altLang="en-US" b="1" dirty="0" smtClean="0"/>
            <a:t>應用程式伺服器</a:t>
          </a:r>
          <a:endParaRPr lang="zh-TW" altLang="en-US" b="1" dirty="0"/>
        </a:p>
      </dgm:t>
    </dgm:pt>
    <dgm:pt modelId="{F1028F06-EF8B-45F1-B198-894EA02A2BEB}" type="parTrans" cxnId="{D26092C9-F813-4C2B-A202-2201BE7955D2}">
      <dgm:prSet/>
      <dgm:spPr/>
      <dgm:t>
        <a:bodyPr/>
        <a:lstStyle/>
        <a:p>
          <a:endParaRPr lang="zh-TW" altLang="en-US" b="1"/>
        </a:p>
      </dgm:t>
    </dgm:pt>
    <dgm:pt modelId="{2AACDFBE-7DDF-42A3-BD4B-496A104CC268}" type="sibTrans" cxnId="{D26092C9-F813-4C2B-A202-2201BE7955D2}">
      <dgm:prSet/>
      <dgm:spPr/>
      <dgm:t>
        <a:bodyPr/>
        <a:lstStyle/>
        <a:p>
          <a:endParaRPr lang="zh-TW" altLang="en-US" b="1"/>
        </a:p>
      </dgm:t>
    </dgm:pt>
    <dgm:pt modelId="{A71AE08B-EAD6-407D-B71C-9A8B8275F1DA}">
      <dgm:prSet phldrT="[文字]"/>
      <dgm:spPr/>
      <dgm:t>
        <a:bodyPr/>
        <a:lstStyle/>
        <a:p>
          <a:r>
            <a:rPr lang="zh-TW" altLang="en-US" b="1" dirty="0" smtClean="0"/>
            <a:t>建立一個共用的文件庫</a:t>
          </a:r>
          <a:endParaRPr lang="zh-TW" altLang="en-US" b="1" dirty="0"/>
        </a:p>
      </dgm:t>
    </dgm:pt>
    <dgm:pt modelId="{52987505-1EA2-4823-8238-0D7E55DCE578}" type="parTrans" cxnId="{4B662383-D6E8-45CA-BA9D-078304346B00}">
      <dgm:prSet/>
      <dgm:spPr/>
      <dgm:t>
        <a:bodyPr/>
        <a:lstStyle/>
        <a:p>
          <a:endParaRPr lang="zh-TW" altLang="en-US" b="1"/>
        </a:p>
      </dgm:t>
    </dgm:pt>
    <dgm:pt modelId="{E00BBD1A-247B-4062-B86A-BE1C8958B510}" type="sibTrans" cxnId="{4B662383-D6E8-45CA-BA9D-078304346B00}">
      <dgm:prSet/>
      <dgm:spPr/>
      <dgm:t>
        <a:bodyPr/>
        <a:lstStyle/>
        <a:p>
          <a:endParaRPr lang="zh-TW" altLang="en-US" b="1"/>
        </a:p>
      </dgm:t>
    </dgm:pt>
    <dgm:pt modelId="{BDFCA286-E9B6-4338-8AEF-E84BA2405F9C}">
      <dgm:prSet phldrT="[文字]"/>
      <dgm:spPr/>
      <dgm:t>
        <a:bodyPr/>
        <a:lstStyle/>
        <a:p>
          <a:r>
            <a:rPr lang="zh-TW" altLang="en-US" b="1" dirty="0" smtClean="0"/>
            <a:t>管理印表機列印</a:t>
          </a:r>
          <a:endParaRPr lang="zh-TW" altLang="en-US" b="1" dirty="0"/>
        </a:p>
      </dgm:t>
    </dgm:pt>
    <dgm:pt modelId="{75F7611E-453F-42BA-AEF9-45F5685AB253}" type="parTrans" cxnId="{A416D862-5D26-4502-B99C-6F9F967797E5}">
      <dgm:prSet/>
      <dgm:spPr/>
      <dgm:t>
        <a:bodyPr/>
        <a:lstStyle/>
        <a:p>
          <a:endParaRPr lang="zh-TW" altLang="en-US" b="1"/>
        </a:p>
      </dgm:t>
    </dgm:pt>
    <dgm:pt modelId="{3505A451-6CA4-49E6-9645-97175837B050}" type="sibTrans" cxnId="{A416D862-5D26-4502-B99C-6F9F967797E5}">
      <dgm:prSet/>
      <dgm:spPr/>
      <dgm:t>
        <a:bodyPr/>
        <a:lstStyle/>
        <a:p>
          <a:endParaRPr lang="zh-TW" altLang="en-US" b="1"/>
        </a:p>
      </dgm:t>
    </dgm:pt>
    <dgm:pt modelId="{EEB12C4B-76C0-4892-85AD-9B50059C80DC}">
      <dgm:prSet phldrT="[文字]"/>
      <dgm:spPr/>
      <dgm:t>
        <a:bodyPr/>
        <a:lstStyle/>
        <a:p>
          <a:r>
            <a:rPr lang="zh-TW" altLang="en-US" b="1" dirty="0" smtClean="0"/>
            <a:t>提供郵件接收、傳送與儲存的服務</a:t>
          </a:r>
          <a:endParaRPr lang="zh-TW" altLang="en-US" b="1" dirty="0"/>
        </a:p>
      </dgm:t>
    </dgm:pt>
    <dgm:pt modelId="{53B4AF27-5BA9-44DC-80F5-06E9E4C1FADB}" type="parTrans" cxnId="{DDA32EB7-CA88-4186-857D-7C06DEC00AD6}">
      <dgm:prSet/>
      <dgm:spPr/>
      <dgm:t>
        <a:bodyPr/>
        <a:lstStyle/>
        <a:p>
          <a:endParaRPr lang="zh-TW" altLang="en-US" b="1"/>
        </a:p>
      </dgm:t>
    </dgm:pt>
    <dgm:pt modelId="{32139509-1BD8-47AF-BBB0-051BF5F54497}" type="sibTrans" cxnId="{DDA32EB7-CA88-4186-857D-7C06DEC00AD6}">
      <dgm:prSet/>
      <dgm:spPr/>
      <dgm:t>
        <a:bodyPr/>
        <a:lstStyle/>
        <a:p>
          <a:endParaRPr lang="zh-TW" altLang="en-US" b="1"/>
        </a:p>
      </dgm:t>
    </dgm:pt>
    <dgm:pt modelId="{72CF126B-8CF5-4A01-970A-956547B88C31}">
      <dgm:prSet phldrT="[文字]"/>
      <dgm:spPr/>
      <dgm:t>
        <a:bodyPr/>
        <a:lstStyle/>
        <a:p>
          <a:r>
            <a:rPr lang="zh-TW" altLang="en-US" b="1" dirty="0" smtClean="0"/>
            <a:t>提供網頁給用戶端瀏覽器</a:t>
          </a:r>
          <a:endParaRPr lang="zh-TW" altLang="en-US" b="1" dirty="0"/>
        </a:p>
      </dgm:t>
    </dgm:pt>
    <dgm:pt modelId="{689270F5-B849-4CBF-8EDD-F8A737734B48}" type="parTrans" cxnId="{5E56EC2D-757B-4D01-A9E5-FB5803388CAB}">
      <dgm:prSet/>
      <dgm:spPr/>
      <dgm:t>
        <a:bodyPr/>
        <a:lstStyle/>
        <a:p>
          <a:endParaRPr lang="zh-TW" altLang="en-US" b="1"/>
        </a:p>
      </dgm:t>
    </dgm:pt>
    <dgm:pt modelId="{CA73EB58-03CB-45E2-825E-74CC6F0A7BE3}" type="sibTrans" cxnId="{5E56EC2D-757B-4D01-A9E5-FB5803388CAB}">
      <dgm:prSet/>
      <dgm:spPr/>
      <dgm:t>
        <a:bodyPr/>
        <a:lstStyle/>
        <a:p>
          <a:endParaRPr lang="zh-TW" altLang="en-US" b="1"/>
        </a:p>
      </dgm:t>
    </dgm:pt>
    <dgm:pt modelId="{B19C6822-F5B1-4C1B-8754-87974F706557}">
      <dgm:prSet phldrT="[文字]"/>
      <dgm:spPr/>
      <dgm:t>
        <a:bodyPr/>
        <a:lstStyle/>
        <a:p>
          <a:r>
            <a:rPr lang="zh-TW" altLang="en-US" b="1" dirty="0" smtClean="0"/>
            <a:t>為特殊網路服務而開發</a:t>
          </a:r>
          <a:endParaRPr lang="zh-TW" altLang="en-US" b="1" dirty="0"/>
        </a:p>
      </dgm:t>
    </dgm:pt>
    <dgm:pt modelId="{4B7A5B89-ABD6-4741-A34B-5A824EE1D57A}" type="parTrans" cxnId="{392C742D-23BB-4309-978D-C6933FC985E3}">
      <dgm:prSet/>
      <dgm:spPr/>
      <dgm:t>
        <a:bodyPr/>
        <a:lstStyle/>
        <a:p>
          <a:endParaRPr lang="zh-TW" altLang="en-US" b="1"/>
        </a:p>
      </dgm:t>
    </dgm:pt>
    <dgm:pt modelId="{0BEB92FF-0077-46CC-91DA-21F6626C0F2F}" type="sibTrans" cxnId="{392C742D-23BB-4309-978D-C6933FC985E3}">
      <dgm:prSet/>
      <dgm:spPr/>
      <dgm:t>
        <a:bodyPr/>
        <a:lstStyle/>
        <a:p>
          <a:endParaRPr lang="zh-TW" altLang="en-US" b="1"/>
        </a:p>
      </dgm:t>
    </dgm:pt>
    <dgm:pt modelId="{A856F06B-2265-4FDD-8E53-EEA1E4D4D6DD}">
      <dgm:prSet phldrT="[文字]"/>
      <dgm:spPr/>
      <dgm:t>
        <a:bodyPr/>
        <a:lstStyle/>
        <a:p>
          <a:r>
            <a:rPr lang="zh-TW" altLang="en-US" b="1" dirty="0" smtClean="0"/>
            <a:t>檔案伺服器</a:t>
          </a:r>
          <a:endParaRPr lang="zh-TW" altLang="en-US" b="1" dirty="0"/>
        </a:p>
      </dgm:t>
    </dgm:pt>
    <dgm:pt modelId="{93B70F4C-599D-4E81-8DF5-9473A7645E61}" type="parTrans" cxnId="{31D5160F-44C7-4C50-935A-A439F4085106}">
      <dgm:prSet/>
      <dgm:spPr/>
      <dgm:t>
        <a:bodyPr/>
        <a:lstStyle/>
        <a:p>
          <a:endParaRPr lang="zh-TW" altLang="en-US" b="1"/>
        </a:p>
      </dgm:t>
    </dgm:pt>
    <dgm:pt modelId="{492DC860-4BB0-48EF-AA50-973957D0FBB2}" type="sibTrans" cxnId="{31D5160F-44C7-4C50-935A-A439F4085106}">
      <dgm:prSet/>
      <dgm:spPr/>
      <dgm:t>
        <a:bodyPr/>
        <a:lstStyle/>
        <a:p>
          <a:endParaRPr lang="zh-TW" altLang="en-US" b="1"/>
        </a:p>
      </dgm:t>
    </dgm:pt>
    <dgm:pt modelId="{25B20043-FA90-4730-8DC0-D4B4F5605C5B}" type="pres">
      <dgm:prSet presAssocID="{C0CD666B-4989-462D-9AFD-CC371170D7E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C12592E-BB6B-45B7-B4B2-08339D4DE74B}" type="pres">
      <dgm:prSet presAssocID="{D4C2A97A-4903-4E2B-ACDE-338026CC6313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BE0148F1-8F01-49FE-AC30-0620C325F1D4}" type="pres">
      <dgm:prSet presAssocID="{93B70F4C-599D-4E81-8DF5-9473A7645E61}" presName="parTrans" presStyleLbl="bgSibTrans2D1" presStyleIdx="0" presStyleCnt="5"/>
      <dgm:spPr/>
      <dgm:t>
        <a:bodyPr/>
        <a:lstStyle/>
        <a:p>
          <a:endParaRPr lang="zh-TW" altLang="en-US"/>
        </a:p>
      </dgm:t>
    </dgm:pt>
    <dgm:pt modelId="{CF0B86D9-5745-40DA-B6FD-691E22C0D5F5}" type="pres">
      <dgm:prSet presAssocID="{A856F06B-2265-4FDD-8E53-EEA1E4D4D6D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2DC326-470F-4C2B-9800-C7F0957B5CEC}" type="pres">
      <dgm:prSet presAssocID="{9CC19898-8B24-4BCD-80A4-ABBFFC2EBAE8}" presName="parTrans" presStyleLbl="bgSibTrans2D1" presStyleIdx="1" presStyleCnt="5"/>
      <dgm:spPr/>
      <dgm:t>
        <a:bodyPr/>
        <a:lstStyle/>
        <a:p>
          <a:endParaRPr lang="zh-TW" altLang="en-US"/>
        </a:p>
      </dgm:t>
    </dgm:pt>
    <dgm:pt modelId="{422061F5-DAAA-4C3E-99A4-490C80AFFC9F}" type="pres">
      <dgm:prSet presAssocID="{4CF10C2C-1642-4978-A82E-3AC2BBE1C1B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B1B3C2-8DE9-4EA6-990A-125F6AA86DCC}" type="pres">
      <dgm:prSet presAssocID="{22AB89C1-0B9C-4D4E-BD25-B3C9F6DDB908}" presName="parTrans" presStyleLbl="bgSibTrans2D1" presStyleIdx="2" presStyleCnt="5"/>
      <dgm:spPr/>
      <dgm:t>
        <a:bodyPr/>
        <a:lstStyle/>
        <a:p>
          <a:endParaRPr lang="zh-TW" altLang="en-US"/>
        </a:p>
      </dgm:t>
    </dgm:pt>
    <dgm:pt modelId="{0C1D9B91-D991-49CC-822D-7AA52FFDFB17}" type="pres">
      <dgm:prSet presAssocID="{35B70882-2FEE-43A4-8162-44AE5AAE1FD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E99680-4CF0-4880-8A28-521752E9797D}" type="pres">
      <dgm:prSet presAssocID="{C32FAECB-28B3-447B-9E4C-A94411CCC691}" presName="parTrans" presStyleLbl="bgSibTrans2D1" presStyleIdx="3" presStyleCnt="5"/>
      <dgm:spPr/>
      <dgm:t>
        <a:bodyPr/>
        <a:lstStyle/>
        <a:p>
          <a:endParaRPr lang="zh-TW" altLang="en-US"/>
        </a:p>
      </dgm:t>
    </dgm:pt>
    <dgm:pt modelId="{6FDDB684-469A-40C8-8B15-9E516FA46AF4}" type="pres">
      <dgm:prSet presAssocID="{7DF6F880-6662-41BA-9911-A3A1B6E727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BBD3BC-4B33-4594-9371-5E67A4958269}" type="pres">
      <dgm:prSet presAssocID="{F1028F06-EF8B-45F1-B198-894EA02A2BEB}" presName="parTrans" presStyleLbl="bgSibTrans2D1" presStyleIdx="4" presStyleCnt="5"/>
      <dgm:spPr/>
      <dgm:t>
        <a:bodyPr/>
        <a:lstStyle/>
        <a:p>
          <a:endParaRPr lang="zh-TW" altLang="en-US"/>
        </a:p>
      </dgm:t>
    </dgm:pt>
    <dgm:pt modelId="{2007A4C6-EC24-4B55-BB6A-33F9D55FFD1A}" type="pres">
      <dgm:prSet presAssocID="{B13D1BE2-65AB-4A06-B155-E3F8F057A9E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30E87BC-0A57-47A4-9704-607146A0D8CE}" srcId="{C0CD666B-4989-462D-9AFD-CC371170D7EC}" destId="{D4C2A97A-4903-4E2B-ACDE-338026CC6313}" srcOrd="0" destOrd="0" parTransId="{C02DBBB4-0721-4F6A-846F-4EACC9472D01}" sibTransId="{B5E47F0D-7843-44DC-8339-A597B70E083F}"/>
    <dgm:cxn modelId="{31D5160F-44C7-4C50-935A-A439F4085106}" srcId="{D4C2A97A-4903-4E2B-ACDE-338026CC6313}" destId="{A856F06B-2265-4FDD-8E53-EEA1E4D4D6DD}" srcOrd="0" destOrd="0" parTransId="{93B70F4C-599D-4E81-8DF5-9473A7645E61}" sibTransId="{492DC860-4BB0-48EF-AA50-973957D0FBB2}"/>
    <dgm:cxn modelId="{58FC504C-2E59-4777-869E-4C2A018B39B6}" type="presOf" srcId="{A856F06B-2265-4FDD-8E53-EEA1E4D4D6DD}" destId="{CF0B86D9-5745-40DA-B6FD-691E22C0D5F5}" srcOrd="0" destOrd="0" presId="urn:microsoft.com/office/officeart/2005/8/layout/radial4"/>
    <dgm:cxn modelId="{392C742D-23BB-4309-978D-C6933FC985E3}" srcId="{B13D1BE2-65AB-4A06-B155-E3F8F057A9EC}" destId="{B19C6822-F5B1-4C1B-8754-87974F706557}" srcOrd="0" destOrd="0" parTransId="{4B7A5B89-ABD6-4741-A34B-5A824EE1D57A}" sibTransId="{0BEB92FF-0077-46CC-91DA-21F6626C0F2F}"/>
    <dgm:cxn modelId="{8C7F40E6-DB42-4DE1-B54F-9C26567812B3}" type="presOf" srcId="{C0CD666B-4989-462D-9AFD-CC371170D7EC}" destId="{25B20043-FA90-4730-8DC0-D4B4F5605C5B}" srcOrd="0" destOrd="0" presId="urn:microsoft.com/office/officeart/2005/8/layout/radial4"/>
    <dgm:cxn modelId="{DDA32EB7-CA88-4186-857D-7C06DEC00AD6}" srcId="{35B70882-2FEE-43A4-8162-44AE5AAE1FDD}" destId="{EEB12C4B-76C0-4892-85AD-9B50059C80DC}" srcOrd="0" destOrd="0" parTransId="{53B4AF27-5BA9-44DC-80F5-06E9E4C1FADB}" sibTransId="{32139509-1BD8-47AF-BBB0-051BF5F54497}"/>
    <dgm:cxn modelId="{554AA274-FB85-4FFC-ABD5-7855BC9BAEBC}" type="presOf" srcId="{EEB12C4B-76C0-4892-85AD-9B50059C80DC}" destId="{0C1D9B91-D991-49CC-822D-7AA52FFDFB17}" srcOrd="0" destOrd="1" presId="urn:microsoft.com/office/officeart/2005/8/layout/radial4"/>
    <dgm:cxn modelId="{A6F26160-4132-469D-9984-668C2501AFD3}" type="presOf" srcId="{C32FAECB-28B3-447B-9E4C-A94411CCC691}" destId="{B8E99680-4CF0-4880-8A28-521752E9797D}" srcOrd="0" destOrd="0" presId="urn:microsoft.com/office/officeart/2005/8/layout/radial4"/>
    <dgm:cxn modelId="{791A655D-00C2-492D-A623-164B23C98257}" type="presOf" srcId="{F1028F06-EF8B-45F1-B198-894EA02A2BEB}" destId="{8BBBD3BC-4B33-4594-9371-5E67A4958269}" srcOrd="0" destOrd="0" presId="urn:microsoft.com/office/officeart/2005/8/layout/radial4"/>
    <dgm:cxn modelId="{6FEB58B8-97FA-4CA3-9764-04C13B69C2DF}" type="presOf" srcId="{72CF126B-8CF5-4A01-970A-956547B88C31}" destId="{6FDDB684-469A-40C8-8B15-9E516FA46AF4}" srcOrd="0" destOrd="1" presId="urn:microsoft.com/office/officeart/2005/8/layout/radial4"/>
    <dgm:cxn modelId="{0819AE1E-0453-4296-BBC5-B3A191DC4BB2}" type="presOf" srcId="{35B70882-2FEE-43A4-8162-44AE5AAE1FDD}" destId="{0C1D9B91-D991-49CC-822D-7AA52FFDFB17}" srcOrd="0" destOrd="0" presId="urn:microsoft.com/office/officeart/2005/8/layout/radial4"/>
    <dgm:cxn modelId="{CD4A164C-59E0-471A-92C5-2F004E16129F}" srcId="{D4C2A97A-4903-4E2B-ACDE-338026CC6313}" destId="{4CF10C2C-1642-4978-A82E-3AC2BBE1C1BB}" srcOrd="1" destOrd="0" parTransId="{9CC19898-8B24-4BCD-80A4-ABBFFC2EBAE8}" sibTransId="{F0F1E892-2B0A-4FC4-849B-4624AE5FE0F6}"/>
    <dgm:cxn modelId="{95AB6B63-501E-4AC7-92B9-A524CA214108}" type="presOf" srcId="{22AB89C1-0B9C-4D4E-BD25-B3C9F6DDB908}" destId="{0DB1B3C2-8DE9-4EA6-990A-125F6AA86DCC}" srcOrd="0" destOrd="0" presId="urn:microsoft.com/office/officeart/2005/8/layout/radial4"/>
    <dgm:cxn modelId="{1DA087E4-A810-4AE3-A2EC-82C112DE7688}" srcId="{D4C2A97A-4903-4E2B-ACDE-338026CC6313}" destId="{35B70882-2FEE-43A4-8162-44AE5AAE1FDD}" srcOrd="2" destOrd="0" parTransId="{22AB89C1-0B9C-4D4E-BD25-B3C9F6DDB908}" sibTransId="{F53D00BA-3B87-4A55-B0CC-F490E80A2AC4}"/>
    <dgm:cxn modelId="{50CAA1DE-54A2-4E87-8C15-98AFF48CEAE4}" type="presOf" srcId="{4CF10C2C-1642-4978-A82E-3AC2BBE1C1BB}" destId="{422061F5-DAAA-4C3E-99A4-490C80AFFC9F}" srcOrd="0" destOrd="0" presId="urn:microsoft.com/office/officeart/2005/8/layout/radial4"/>
    <dgm:cxn modelId="{5E56EC2D-757B-4D01-A9E5-FB5803388CAB}" srcId="{7DF6F880-6662-41BA-9911-A3A1B6E72793}" destId="{72CF126B-8CF5-4A01-970A-956547B88C31}" srcOrd="0" destOrd="0" parTransId="{689270F5-B849-4CBF-8EDD-F8A737734B48}" sibTransId="{CA73EB58-03CB-45E2-825E-74CC6F0A7BE3}"/>
    <dgm:cxn modelId="{FF8253CE-3BFD-4EE3-A5D6-A668CB11DC79}" type="presOf" srcId="{D4C2A97A-4903-4E2B-ACDE-338026CC6313}" destId="{EC12592E-BB6B-45B7-B4B2-08339D4DE74B}" srcOrd="0" destOrd="0" presId="urn:microsoft.com/office/officeart/2005/8/layout/radial4"/>
    <dgm:cxn modelId="{6AD9A1C8-0C0E-47CA-88B5-343D8AFD0704}" type="presOf" srcId="{A71AE08B-EAD6-407D-B71C-9A8B8275F1DA}" destId="{CF0B86D9-5745-40DA-B6FD-691E22C0D5F5}" srcOrd="0" destOrd="1" presId="urn:microsoft.com/office/officeart/2005/8/layout/radial4"/>
    <dgm:cxn modelId="{B9EC9301-43AF-4BB2-99F5-FFDBF2045C06}" srcId="{D4C2A97A-4903-4E2B-ACDE-338026CC6313}" destId="{7DF6F880-6662-41BA-9911-A3A1B6E72793}" srcOrd="3" destOrd="0" parTransId="{C32FAECB-28B3-447B-9E4C-A94411CCC691}" sibTransId="{25BF9344-E8FD-4066-BD17-9298183DD90D}"/>
    <dgm:cxn modelId="{FF60CF50-C28E-44F6-86E8-6763BD1107DB}" type="presOf" srcId="{BDFCA286-E9B6-4338-8AEF-E84BA2405F9C}" destId="{422061F5-DAAA-4C3E-99A4-490C80AFFC9F}" srcOrd="0" destOrd="1" presId="urn:microsoft.com/office/officeart/2005/8/layout/radial4"/>
    <dgm:cxn modelId="{D26092C9-F813-4C2B-A202-2201BE7955D2}" srcId="{D4C2A97A-4903-4E2B-ACDE-338026CC6313}" destId="{B13D1BE2-65AB-4A06-B155-E3F8F057A9EC}" srcOrd="4" destOrd="0" parTransId="{F1028F06-EF8B-45F1-B198-894EA02A2BEB}" sibTransId="{2AACDFBE-7DDF-42A3-BD4B-496A104CC268}"/>
    <dgm:cxn modelId="{A416D862-5D26-4502-B99C-6F9F967797E5}" srcId="{4CF10C2C-1642-4978-A82E-3AC2BBE1C1BB}" destId="{BDFCA286-E9B6-4338-8AEF-E84BA2405F9C}" srcOrd="0" destOrd="0" parTransId="{75F7611E-453F-42BA-AEF9-45F5685AB253}" sibTransId="{3505A451-6CA4-49E6-9645-97175837B050}"/>
    <dgm:cxn modelId="{4CF71223-1E25-4577-B108-FD170B40CFFC}" type="presOf" srcId="{B19C6822-F5B1-4C1B-8754-87974F706557}" destId="{2007A4C6-EC24-4B55-BB6A-33F9D55FFD1A}" srcOrd="0" destOrd="1" presId="urn:microsoft.com/office/officeart/2005/8/layout/radial4"/>
    <dgm:cxn modelId="{C9BCBB94-4D6D-411D-8A90-9BCAE1291E42}" type="presOf" srcId="{B13D1BE2-65AB-4A06-B155-E3F8F057A9EC}" destId="{2007A4C6-EC24-4B55-BB6A-33F9D55FFD1A}" srcOrd="0" destOrd="0" presId="urn:microsoft.com/office/officeart/2005/8/layout/radial4"/>
    <dgm:cxn modelId="{E05F1723-D5F8-4C45-9A69-9F63F3C939D5}" type="presOf" srcId="{7DF6F880-6662-41BA-9911-A3A1B6E72793}" destId="{6FDDB684-469A-40C8-8B15-9E516FA46AF4}" srcOrd="0" destOrd="0" presId="urn:microsoft.com/office/officeart/2005/8/layout/radial4"/>
    <dgm:cxn modelId="{5B71148D-8EE4-447F-9443-222D3BEB6E9A}" type="presOf" srcId="{93B70F4C-599D-4E81-8DF5-9473A7645E61}" destId="{BE0148F1-8F01-49FE-AC30-0620C325F1D4}" srcOrd="0" destOrd="0" presId="urn:microsoft.com/office/officeart/2005/8/layout/radial4"/>
    <dgm:cxn modelId="{4B662383-D6E8-45CA-BA9D-078304346B00}" srcId="{A856F06B-2265-4FDD-8E53-EEA1E4D4D6DD}" destId="{A71AE08B-EAD6-407D-B71C-9A8B8275F1DA}" srcOrd="0" destOrd="0" parTransId="{52987505-1EA2-4823-8238-0D7E55DCE578}" sibTransId="{E00BBD1A-247B-4062-B86A-BE1C8958B510}"/>
    <dgm:cxn modelId="{40C8818D-6E54-43F0-84EF-25F3E6EBCC83}" type="presOf" srcId="{9CC19898-8B24-4BCD-80A4-ABBFFC2EBAE8}" destId="{012DC326-470F-4C2B-9800-C7F0957B5CEC}" srcOrd="0" destOrd="0" presId="urn:microsoft.com/office/officeart/2005/8/layout/radial4"/>
    <dgm:cxn modelId="{8EC203E9-13F0-4B5D-9419-320B1D95D655}" type="presParOf" srcId="{25B20043-FA90-4730-8DC0-D4B4F5605C5B}" destId="{EC12592E-BB6B-45B7-B4B2-08339D4DE74B}" srcOrd="0" destOrd="0" presId="urn:microsoft.com/office/officeart/2005/8/layout/radial4"/>
    <dgm:cxn modelId="{2E96DBF5-34C9-410A-B64B-047C483F8842}" type="presParOf" srcId="{25B20043-FA90-4730-8DC0-D4B4F5605C5B}" destId="{BE0148F1-8F01-49FE-AC30-0620C325F1D4}" srcOrd="1" destOrd="0" presId="urn:microsoft.com/office/officeart/2005/8/layout/radial4"/>
    <dgm:cxn modelId="{9BC1B305-24E2-4971-B287-16F623A75877}" type="presParOf" srcId="{25B20043-FA90-4730-8DC0-D4B4F5605C5B}" destId="{CF0B86D9-5745-40DA-B6FD-691E22C0D5F5}" srcOrd="2" destOrd="0" presId="urn:microsoft.com/office/officeart/2005/8/layout/radial4"/>
    <dgm:cxn modelId="{09498745-F7EC-49F2-BEBB-A26C83E94E6D}" type="presParOf" srcId="{25B20043-FA90-4730-8DC0-D4B4F5605C5B}" destId="{012DC326-470F-4C2B-9800-C7F0957B5CEC}" srcOrd="3" destOrd="0" presId="urn:microsoft.com/office/officeart/2005/8/layout/radial4"/>
    <dgm:cxn modelId="{A3A9B69C-262E-4A3E-A22E-A757E0EAC980}" type="presParOf" srcId="{25B20043-FA90-4730-8DC0-D4B4F5605C5B}" destId="{422061F5-DAAA-4C3E-99A4-490C80AFFC9F}" srcOrd="4" destOrd="0" presId="urn:microsoft.com/office/officeart/2005/8/layout/radial4"/>
    <dgm:cxn modelId="{03303799-D1AC-40B2-BDBB-23C6FF3C80E0}" type="presParOf" srcId="{25B20043-FA90-4730-8DC0-D4B4F5605C5B}" destId="{0DB1B3C2-8DE9-4EA6-990A-125F6AA86DCC}" srcOrd="5" destOrd="0" presId="urn:microsoft.com/office/officeart/2005/8/layout/radial4"/>
    <dgm:cxn modelId="{0A8F7CAA-B080-4708-8C14-F07C8C01E12A}" type="presParOf" srcId="{25B20043-FA90-4730-8DC0-D4B4F5605C5B}" destId="{0C1D9B91-D991-49CC-822D-7AA52FFDFB17}" srcOrd="6" destOrd="0" presId="urn:microsoft.com/office/officeart/2005/8/layout/radial4"/>
    <dgm:cxn modelId="{EA9DD6E3-F875-45EF-B46B-62EFBBE06791}" type="presParOf" srcId="{25B20043-FA90-4730-8DC0-D4B4F5605C5B}" destId="{B8E99680-4CF0-4880-8A28-521752E9797D}" srcOrd="7" destOrd="0" presId="urn:microsoft.com/office/officeart/2005/8/layout/radial4"/>
    <dgm:cxn modelId="{1B54C61A-CD78-4A49-B460-9427B43CEAE6}" type="presParOf" srcId="{25B20043-FA90-4730-8DC0-D4B4F5605C5B}" destId="{6FDDB684-469A-40C8-8B15-9E516FA46AF4}" srcOrd="8" destOrd="0" presId="urn:microsoft.com/office/officeart/2005/8/layout/radial4"/>
    <dgm:cxn modelId="{8AF25E93-9856-4445-812A-73D2FBF115D9}" type="presParOf" srcId="{25B20043-FA90-4730-8DC0-D4B4F5605C5B}" destId="{8BBBD3BC-4B33-4594-9371-5E67A4958269}" srcOrd="9" destOrd="0" presId="urn:microsoft.com/office/officeart/2005/8/layout/radial4"/>
    <dgm:cxn modelId="{33CC3866-F55B-4749-A829-BA68040D861A}" type="presParOf" srcId="{25B20043-FA90-4730-8DC0-D4B4F5605C5B}" destId="{2007A4C6-EC24-4B55-BB6A-33F9D55FFD1A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B59D30-9F38-49B0-BB49-C2239ADD5912}" type="doc">
      <dgm:prSet loTypeId="urn:microsoft.com/office/officeart/2005/8/layout/h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09731D3-C9C7-4A68-BDFC-6AC1505204F2}">
      <dgm:prSet phldrT="[文字]"/>
      <dgm:spPr/>
      <dgm:t>
        <a:bodyPr/>
        <a:lstStyle/>
        <a:p>
          <a:r>
            <a:rPr lang="zh-TW" altLang="en-US" b="1" dirty="0" smtClean="0"/>
            <a:t>單工</a:t>
          </a:r>
          <a:endParaRPr lang="zh-TW" altLang="en-US" b="1" dirty="0"/>
        </a:p>
      </dgm:t>
    </dgm:pt>
    <dgm:pt modelId="{3EFDCC5B-CD3C-45A8-8ACA-375D2082FCBD}" type="parTrans" cxnId="{EE7F0876-EEA7-4410-8606-ADB79E9C5294}">
      <dgm:prSet/>
      <dgm:spPr/>
      <dgm:t>
        <a:bodyPr/>
        <a:lstStyle/>
        <a:p>
          <a:endParaRPr lang="zh-TW" altLang="en-US" b="1"/>
        </a:p>
      </dgm:t>
    </dgm:pt>
    <dgm:pt modelId="{8DD8E18A-1B16-465A-AD51-2CF7BF25A6D7}" type="sibTrans" cxnId="{EE7F0876-EEA7-4410-8606-ADB79E9C5294}">
      <dgm:prSet/>
      <dgm:spPr/>
      <dgm:t>
        <a:bodyPr/>
        <a:lstStyle/>
        <a:p>
          <a:endParaRPr lang="zh-TW" altLang="en-US" b="1"/>
        </a:p>
      </dgm:t>
    </dgm:pt>
    <dgm:pt modelId="{DDB986E7-8DA9-4016-9E99-3BFF242EB9E2}">
      <dgm:prSet phldrT="[文字]"/>
      <dgm:spPr/>
      <dgm:t>
        <a:bodyPr/>
        <a:lstStyle/>
        <a:p>
          <a:r>
            <a:rPr lang="zh-TW" altLang="en-US" b="1" dirty="0" smtClean="0"/>
            <a:t>單向傳輸</a:t>
          </a:r>
          <a:endParaRPr lang="zh-TW" altLang="en-US" b="1" dirty="0"/>
        </a:p>
      </dgm:t>
    </dgm:pt>
    <dgm:pt modelId="{2BD62BB3-777A-4F0A-8F61-FB63769758E5}" type="parTrans" cxnId="{FAA5F33A-7540-4566-B1D4-F43A12F52FA7}">
      <dgm:prSet/>
      <dgm:spPr/>
      <dgm:t>
        <a:bodyPr/>
        <a:lstStyle/>
        <a:p>
          <a:endParaRPr lang="zh-TW" altLang="en-US" b="1"/>
        </a:p>
      </dgm:t>
    </dgm:pt>
    <dgm:pt modelId="{B6C8692D-BC3B-4129-A7E1-F992194B3A1B}" type="sibTrans" cxnId="{FAA5F33A-7540-4566-B1D4-F43A12F52FA7}">
      <dgm:prSet/>
      <dgm:spPr/>
      <dgm:t>
        <a:bodyPr/>
        <a:lstStyle/>
        <a:p>
          <a:endParaRPr lang="zh-TW" altLang="en-US" b="1"/>
        </a:p>
      </dgm:t>
    </dgm:pt>
    <dgm:pt modelId="{9A1B7660-195D-4305-AE75-BF95E1D74B46}">
      <dgm:prSet phldrT="[文字]"/>
      <dgm:spPr/>
      <dgm:t>
        <a:bodyPr/>
        <a:lstStyle/>
        <a:p>
          <a:r>
            <a:rPr lang="zh-TW" altLang="en-US" b="1" dirty="0" smtClean="0"/>
            <a:t>電視、廣播</a:t>
          </a:r>
          <a:endParaRPr lang="zh-TW" altLang="en-US" b="1" dirty="0"/>
        </a:p>
      </dgm:t>
    </dgm:pt>
    <dgm:pt modelId="{376B3C38-BA4B-4753-86E4-E0D291AA0079}" type="parTrans" cxnId="{8803D5DE-BE58-494C-A71E-05235C2E1E73}">
      <dgm:prSet/>
      <dgm:spPr/>
      <dgm:t>
        <a:bodyPr/>
        <a:lstStyle/>
        <a:p>
          <a:endParaRPr lang="zh-TW" altLang="en-US" b="1"/>
        </a:p>
      </dgm:t>
    </dgm:pt>
    <dgm:pt modelId="{ECC56CCB-C076-4AD5-9CAC-5DA874951F00}" type="sibTrans" cxnId="{8803D5DE-BE58-494C-A71E-05235C2E1E73}">
      <dgm:prSet/>
      <dgm:spPr/>
      <dgm:t>
        <a:bodyPr/>
        <a:lstStyle/>
        <a:p>
          <a:endParaRPr lang="zh-TW" altLang="en-US" b="1"/>
        </a:p>
      </dgm:t>
    </dgm:pt>
    <dgm:pt modelId="{027D4E7A-A710-4949-BFEA-4282BC19EFBD}">
      <dgm:prSet phldrT="[文字]"/>
      <dgm:spPr/>
      <dgm:t>
        <a:bodyPr/>
        <a:lstStyle/>
        <a:p>
          <a:r>
            <a:rPr lang="zh-TW" altLang="en-US" b="1" dirty="0" smtClean="0"/>
            <a:t>半雙工</a:t>
          </a:r>
          <a:endParaRPr lang="zh-TW" altLang="en-US" b="1" dirty="0"/>
        </a:p>
      </dgm:t>
    </dgm:pt>
    <dgm:pt modelId="{85991579-234A-41DE-B7FE-0A12CD454E9C}" type="parTrans" cxnId="{FAF7AD14-65AF-4CA7-89D8-B4B3370051D2}">
      <dgm:prSet/>
      <dgm:spPr/>
      <dgm:t>
        <a:bodyPr/>
        <a:lstStyle/>
        <a:p>
          <a:endParaRPr lang="zh-TW" altLang="en-US" b="1"/>
        </a:p>
      </dgm:t>
    </dgm:pt>
    <dgm:pt modelId="{A4F5A163-0A47-4D29-BEE1-8311D538E850}" type="sibTrans" cxnId="{FAF7AD14-65AF-4CA7-89D8-B4B3370051D2}">
      <dgm:prSet/>
      <dgm:spPr/>
      <dgm:t>
        <a:bodyPr/>
        <a:lstStyle/>
        <a:p>
          <a:endParaRPr lang="zh-TW" altLang="en-US" b="1"/>
        </a:p>
      </dgm:t>
    </dgm:pt>
    <dgm:pt modelId="{8B8B6412-2B88-43D1-8646-0B16926E550C}">
      <dgm:prSet phldrT="[文字]"/>
      <dgm:spPr/>
      <dgm:t>
        <a:bodyPr/>
        <a:lstStyle/>
        <a:p>
          <a:r>
            <a:rPr lang="zh-TW" altLang="en-US" b="1" dirty="0" smtClean="0"/>
            <a:t>可雙向傳輸，不能兩端同時</a:t>
          </a:r>
          <a:endParaRPr lang="zh-TW" altLang="en-US" b="1" dirty="0"/>
        </a:p>
      </dgm:t>
    </dgm:pt>
    <dgm:pt modelId="{D48276D1-7023-440F-A659-AD7438FCC133}" type="parTrans" cxnId="{086A9985-644A-4466-9EC3-338E6F1D749E}">
      <dgm:prSet/>
      <dgm:spPr/>
      <dgm:t>
        <a:bodyPr/>
        <a:lstStyle/>
        <a:p>
          <a:endParaRPr lang="zh-TW" altLang="en-US" b="1"/>
        </a:p>
      </dgm:t>
    </dgm:pt>
    <dgm:pt modelId="{82C977C3-EA58-4E4C-8EC3-DCBE5DBC0567}" type="sibTrans" cxnId="{086A9985-644A-4466-9EC3-338E6F1D749E}">
      <dgm:prSet/>
      <dgm:spPr/>
      <dgm:t>
        <a:bodyPr/>
        <a:lstStyle/>
        <a:p>
          <a:endParaRPr lang="zh-TW" altLang="en-US" b="1"/>
        </a:p>
      </dgm:t>
    </dgm:pt>
    <dgm:pt modelId="{AE2FD001-09B3-4876-A8FB-3F2ECE82C986}">
      <dgm:prSet phldrT="[文字]"/>
      <dgm:spPr/>
      <dgm:t>
        <a:bodyPr/>
        <a:lstStyle/>
        <a:p>
          <a:r>
            <a:rPr lang="zh-TW" altLang="en-US" b="1" dirty="0" smtClean="0"/>
            <a:t>無線電對講機</a:t>
          </a:r>
          <a:endParaRPr lang="zh-TW" altLang="en-US" b="1" dirty="0"/>
        </a:p>
      </dgm:t>
    </dgm:pt>
    <dgm:pt modelId="{9B1CF214-278D-4EA7-A3D6-6E5AAB0CC6ED}" type="parTrans" cxnId="{4D5DAEAA-FA0B-45FC-BEA6-02075CEE8635}">
      <dgm:prSet/>
      <dgm:spPr/>
      <dgm:t>
        <a:bodyPr/>
        <a:lstStyle/>
        <a:p>
          <a:endParaRPr lang="zh-TW" altLang="en-US" b="1"/>
        </a:p>
      </dgm:t>
    </dgm:pt>
    <dgm:pt modelId="{7223BAE9-B655-49EB-9C86-D3F22D9908D7}" type="sibTrans" cxnId="{4D5DAEAA-FA0B-45FC-BEA6-02075CEE8635}">
      <dgm:prSet/>
      <dgm:spPr/>
      <dgm:t>
        <a:bodyPr/>
        <a:lstStyle/>
        <a:p>
          <a:endParaRPr lang="zh-TW" altLang="en-US" b="1"/>
        </a:p>
      </dgm:t>
    </dgm:pt>
    <dgm:pt modelId="{3292CE0F-C00A-4256-9BCD-4241584C21A6}">
      <dgm:prSet phldrT="[文字]"/>
      <dgm:spPr/>
      <dgm:t>
        <a:bodyPr/>
        <a:lstStyle/>
        <a:p>
          <a:r>
            <a:rPr lang="zh-TW" altLang="en-US" b="1" dirty="0" smtClean="0"/>
            <a:t>全雙工</a:t>
          </a:r>
          <a:endParaRPr lang="zh-TW" altLang="en-US" b="1" dirty="0"/>
        </a:p>
      </dgm:t>
    </dgm:pt>
    <dgm:pt modelId="{3321E97E-1F9B-427F-BF63-D0D27963A16B}" type="parTrans" cxnId="{1A3E2070-F3D1-4B49-AD47-3C393BCED24B}">
      <dgm:prSet/>
      <dgm:spPr/>
      <dgm:t>
        <a:bodyPr/>
        <a:lstStyle/>
        <a:p>
          <a:endParaRPr lang="zh-TW" altLang="en-US" b="1"/>
        </a:p>
      </dgm:t>
    </dgm:pt>
    <dgm:pt modelId="{1C7D37DD-8D9F-40F2-98E1-95E59989C58D}" type="sibTrans" cxnId="{1A3E2070-F3D1-4B49-AD47-3C393BCED24B}">
      <dgm:prSet/>
      <dgm:spPr/>
      <dgm:t>
        <a:bodyPr/>
        <a:lstStyle/>
        <a:p>
          <a:endParaRPr lang="zh-TW" altLang="en-US" b="1"/>
        </a:p>
      </dgm:t>
    </dgm:pt>
    <dgm:pt modelId="{AE1510D7-C2B0-49ED-B2A7-9112746DEC72}">
      <dgm:prSet phldrT="[文字]"/>
      <dgm:spPr/>
      <dgm:t>
        <a:bodyPr/>
        <a:lstStyle/>
        <a:p>
          <a:r>
            <a:rPr lang="zh-TW" altLang="en-US" b="1" dirty="0" smtClean="0"/>
            <a:t>雙向傳輸</a:t>
          </a:r>
          <a:endParaRPr lang="zh-TW" altLang="en-US" b="1" dirty="0"/>
        </a:p>
      </dgm:t>
    </dgm:pt>
    <dgm:pt modelId="{285E6B83-9CDB-41D0-9B05-618B69A90D9B}" type="parTrans" cxnId="{AD924FB6-B1EF-46C5-8583-B612698B4DAD}">
      <dgm:prSet/>
      <dgm:spPr/>
      <dgm:t>
        <a:bodyPr/>
        <a:lstStyle/>
        <a:p>
          <a:endParaRPr lang="zh-TW" altLang="en-US" b="1"/>
        </a:p>
      </dgm:t>
    </dgm:pt>
    <dgm:pt modelId="{C9D4A507-BB0D-445A-8B90-933BF31FA0D3}" type="sibTrans" cxnId="{AD924FB6-B1EF-46C5-8583-B612698B4DAD}">
      <dgm:prSet/>
      <dgm:spPr/>
      <dgm:t>
        <a:bodyPr/>
        <a:lstStyle/>
        <a:p>
          <a:endParaRPr lang="zh-TW" altLang="en-US" b="1"/>
        </a:p>
      </dgm:t>
    </dgm:pt>
    <dgm:pt modelId="{794B90D2-0562-43B3-BF6E-2C661B86372A}">
      <dgm:prSet phldrT="[文字]"/>
      <dgm:spPr/>
      <dgm:t>
        <a:bodyPr/>
        <a:lstStyle/>
        <a:p>
          <a:r>
            <a:rPr lang="zh-TW" altLang="en-US" b="1" dirty="0" smtClean="0"/>
            <a:t>電話</a:t>
          </a:r>
          <a:endParaRPr lang="zh-TW" altLang="en-US" b="1" dirty="0"/>
        </a:p>
      </dgm:t>
    </dgm:pt>
    <dgm:pt modelId="{00358E3E-2A6C-4918-BA00-5C36756F7D7F}" type="parTrans" cxnId="{7A2B8A12-B9F7-42AF-B5D5-72594241C409}">
      <dgm:prSet/>
      <dgm:spPr/>
      <dgm:t>
        <a:bodyPr/>
        <a:lstStyle/>
        <a:p>
          <a:endParaRPr lang="zh-TW" altLang="en-US" b="1"/>
        </a:p>
      </dgm:t>
    </dgm:pt>
    <dgm:pt modelId="{50137B83-C142-4517-81FA-E923887FB90B}" type="sibTrans" cxnId="{7A2B8A12-B9F7-42AF-B5D5-72594241C409}">
      <dgm:prSet/>
      <dgm:spPr/>
      <dgm:t>
        <a:bodyPr/>
        <a:lstStyle/>
        <a:p>
          <a:endParaRPr lang="zh-TW" altLang="en-US" b="1"/>
        </a:p>
      </dgm:t>
    </dgm:pt>
    <dgm:pt modelId="{8815D974-4A81-4C3C-A80B-4A5F6C78014B}">
      <dgm:prSet phldrT="[文字]"/>
      <dgm:spPr/>
      <dgm:t>
        <a:bodyPr/>
        <a:lstStyle/>
        <a:p>
          <a:r>
            <a:rPr lang="zh-TW" altLang="en-US" b="1" dirty="0" smtClean="0"/>
            <a:t>鍵盤</a:t>
          </a:r>
          <a:endParaRPr lang="zh-TW" altLang="en-US" b="1" dirty="0"/>
        </a:p>
      </dgm:t>
    </dgm:pt>
    <dgm:pt modelId="{406127B4-5201-46D0-B774-D85C4DBB3FC8}" type="parTrans" cxnId="{DCFB34E2-087E-4732-9741-98A6CC1AE197}">
      <dgm:prSet/>
      <dgm:spPr/>
      <dgm:t>
        <a:bodyPr/>
        <a:lstStyle/>
        <a:p>
          <a:endParaRPr lang="zh-TW" altLang="en-US"/>
        </a:p>
      </dgm:t>
    </dgm:pt>
    <dgm:pt modelId="{D23BD7A0-CC79-4395-88C8-7CE1082B0DF8}" type="sibTrans" cxnId="{DCFB34E2-087E-4732-9741-98A6CC1AE197}">
      <dgm:prSet/>
      <dgm:spPr/>
      <dgm:t>
        <a:bodyPr/>
        <a:lstStyle/>
        <a:p>
          <a:endParaRPr lang="zh-TW" altLang="en-US"/>
        </a:p>
      </dgm:t>
    </dgm:pt>
    <dgm:pt modelId="{56FE3404-E21E-4AF9-9048-61E6E97FB4B6}">
      <dgm:prSet phldrT="[文字]"/>
      <dgm:spPr/>
      <dgm:t>
        <a:bodyPr/>
        <a:lstStyle/>
        <a:p>
          <a:r>
            <a:rPr lang="zh-TW" altLang="en-US" b="1" dirty="0" smtClean="0"/>
            <a:t>即時通訊軟體</a:t>
          </a:r>
          <a:endParaRPr lang="zh-TW" altLang="en-US" b="1" dirty="0"/>
        </a:p>
      </dgm:t>
    </dgm:pt>
    <dgm:pt modelId="{9376A772-1482-41F5-8BEA-9BD6177C4157}" type="parTrans" cxnId="{7654D6AC-31F0-405C-9DD6-AE81AA2987F6}">
      <dgm:prSet/>
      <dgm:spPr/>
      <dgm:t>
        <a:bodyPr/>
        <a:lstStyle/>
        <a:p>
          <a:endParaRPr lang="zh-TW" altLang="en-US"/>
        </a:p>
      </dgm:t>
    </dgm:pt>
    <dgm:pt modelId="{EB52B460-2D91-45C1-86B1-0713AFB52F68}" type="sibTrans" cxnId="{7654D6AC-31F0-405C-9DD6-AE81AA2987F6}">
      <dgm:prSet/>
      <dgm:spPr/>
      <dgm:t>
        <a:bodyPr/>
        <a:lstStyle/>
        <a:p>
          <a:endParaRPr lang="zh-TW" altLang="en-US"/>
        </a:p>
      </dgm:t>
    </dgm:pt>
    <dgm:pt modelId="{609D5ACD-8BB4-4643-8F74-A0B353BDAFC6}" type="pres">
      <dgm:prSet presAssocID="{AEB59D30-9F38-49B0-BB49-C2239ADD59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D95D1FD-408F-475E-BF38-301EF6E0660A}" type="pres">
      <dgm:prSet presAssocID="{AEB59D30-9F38-49B0-BB49-C2239ADD5912}" presName="tSp" presStyleCnt="0"/>
      <dgm:spPr/>
      <dgm:t>
        <a:bodyPr/>
        <a:lstStyle/>
        <a:p>
          <a:endParaRPr lang="zh-TW" altLang="en-US"/>
        </a:p>
      </dgm:t>
    </dgm:pt>
    <dgm:pt modelId="{A0FD42B7-5F9F-4B18-A7B9-9A0075BFF045}" type="pres">
      <dgm:prSet presAssocID="{AEB59D30-9F38-49B0-BB49-C2239ADD5912}" presName="bSp" presStyleCnt="0"/>
      <dgm:spPr/>
      <dgm:t>
        <a:bodyPr/>
        <a:lstStyle/>
        <a:p>
          <a:endParaRPr lang="zh-TW" altLang="en-US"/>
        </a:p>
      </dgm:t>
    </dgm:pt>
    <dgm:pt modelId="{6475E3EF-2925-440D-B8CA-AE4A07F9610B}" type="pres">
      <dgm:prSet presAssocID="{AEB59D30-9F38-49B0-BB49-C2239ADD5912}" presName="process" presStyleCnt="0"/>
      <dgm:spPr/>
      <dgm:t>
        <a:bodyPr/>
        <a:lstStyle/>
        <a:p>
          <a:endParaRPr lang="zh-TW" altLang="en-US"/>
        </a:p>
      </dgm:t>
    </dgm:pt>
    <dgm:pt modelId="{16CDD3AD-2358-4376-8B74-0DBFF6847116}" type="pres">
      <dgm:prSet presAssocID="{109731D3-C9C7-4A68-BDFC-6AC1505204F2}" presName="composite1" presStyleCnt="0"/>
      <dgm:spPr/>
      <dgm:t>
        <a:bodyPr/>
        <a:lstStyle/>
        <a:p>
          <a:endParaRPr lang="zh-TW" altLang="en-US"/>
        </a:p>
      </dgm:t>
    </dgm:pt>
    <dgm:pt modelId="{FDE3EF52-DCF1-4158-B792-071808D1AC05}" type="pres">
      <dgm:prSet presAssocID="{109731D3-C9C7-4A68-BDFC-6AC1505204F2}" presName="dummyNode1" presStyleLbl="node1" presStyleIdx="0" presStyleCnt="3"/>
      <dgm:spPr/>
      <dgm:t>
        <a:bodyPr/>
        <a:lstStyle/>
        <a:p>
          <a:endParaRPr lang="zh-TW" altLang="en-US"/>
        </a:p>
      </dgm:t>
    </dgm:pt>
    <dgm:pt modelId="{886AACF2-C026-40A7-8824-E7386D14C43C}" type="pres">
      <dgm:prSet presAssocID="{109731D3-C9C7-4A68-BDFC-6AC1505204F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CCA9AF-5973-4384-A326-8C8DCCC9F3DF}" type="pres">
      <dgm:prSet presAssocID="{109731D3-C9C7-4A68-BDFC-6AC1505204F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6A7CA-CF1D-4835-9FDC-D02991787F83}" type="pres">
      <dgm:prSet presAssocID="{109731D3-C9C7-4A68-BDFC-6AC1505204F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CEE7A1-A980-4094-BC46-AD6DB6316949}" type="pres">
      <dgm:prSet presAssocID="{109731D3-C9C7-4A68-BDFC-6AC1505204F2}" presName="connSite1" presStyleCnt="0"/>
      <dgm:spPr/>
      <dgm:t>
        <a:bodyPr/>
        <a:lstStyle/>
        <a:p>
          <a:endParaRPr lang="zh-TW" altLang="en-US"/>
        </a:p>
      </dgm:t>
    </dgm:pt>
    <dgm:pt modelId="{BC32700F-84AD-4C82-9A4D-ACE926380279}" type="pres">
      <dgm:prSet presAssocID="{8DD8E18A-1B16-465A-AD51-2CF7BF25A6D7}" presName="Name9" presStyleLbl="sibTrans2D1" presStyleIdx="0" presStyleCnt="2"/>
      <dgm:spPr/>
      <dgm:t>
        <a:bodyPr/>
        <a:lstStyle/>
        <a:p>
          <a:endParaRPr lang="zh-TW" altLang="en-US"/>
        </a:p>
      </dgm:t>
    </dgm:pt>
    <dgm:pt modelId="{9C33EB77-735C-4321-AA56-35D91360AF65}" type="pres">
      <dgm:prSet presAssocID="{027D4E7A-A710-4949-BFEA-4282BC19EFBD}" presName="composite2" presStyleCnt="0"/>
      <dgm:spPr/>
      <dgm:t>
        <a:bodyPr/>
        <a:lstStyle/>
        <a:p>
          <a:endParaRPr lang="zh-TW" altLang="en-US"/>
        </a:p>
      </dgm:t>
    </dgm:pt>
    <dgm:pt modelId="{4735E587-9DE2-4E66-A03D-9777715DD324}" type="pres">
      <dgm:prSet presAssocID="{027D4E7A-A710-4949-BFEA-4282BC19EFBD}" presName="dummyNode2" presStyleLbl="node1" presStyleIdx="0" presStyleCnt="3"/>
      <dgm:spPr/>
      <dgm:t>
        <a:bodyPr/>
        <a:lstStyle/>
        <a:p>
          <a:endParaRPr lang="zh-TW" altLang="en-US"/>
        </a:p>
      </dgm:t>
    </dgm:pt>
    <dgm:pt modelId="{D5AA8AB6-781D-4A0D-A263-D3BBEDAB8C51}" type="pres">
      <dgm:prSet presAssocID="{027D4E7A-A710-4949-BFEA-4282BC19EFBD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ED07C3F-999F-485D-9740-F19478139C1F}" type="pres">
      <dgm:prSet presAssocID="{027D4E7A-A710-4949-BFEA-4282BC19EFBD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96B7FAF-3FA9-4300-9DC2-82508C6757BD}" type="pres">
      <dgm:prSet presAssocID="{027D4E7A-A710-4949-BFEA-4282BC19EFBD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79BF09-4FFB-4B4F-BDBD-7C36A884D933}" type="pres">
      <dgm:prSet presAssocID="{027D4E7A-A710-4949-BFEA-4282BC19EFBD}" presName="connSite2" presStyleCnt="0"/>
      <dgm:spPr/>
      <dgm:t>
        <a:bodyPr/>
        <a:lstStyle/>
        <a:p>
          <a:endParaRPr lang="zh-TW" altLang="en-US"/>
        </a:p>
      </dgm:t>
    </dgm:pt>
    <dgm:pt modelId="{8725D92D-207B-4079-B26E-2CC99C5847CE}" type="pres">
      <dgm:prSet presAssocID="{A4F5A163-0A47-4D29-BEE1-8311D538E850}" presName="Name18" presStyleLbl="sibTrans2D1" presStyleIdx="1" presStyleCnt="2"/>
      <dgm:spPr/>
      <dgm:t>
        <a:bodyPr/>
        <a:lstStyle/>
        <a:p>
          <a:endParaRPr lang="zh-TW" altLang="en-US"/>
        </a:p>
      </dgm:t>
    </dgm:pt>
    <dgm:pt modelId="{774B3E9F-D61A-4A84-BF98-33356720EE73}" type="pres">
      <dgm:prSet presAssocID="{3292CE0F-C00A-4256-9BCD-4241584C21A6}" presName="composite1" presStyleCnt="0"/>
      <dgm:spPr/>
      <dgm:t>
        <a:bodyPr/>
        <a:lstStyle/>
        <a:p>
          <a:endParaRPr lang="zh-TW" altLang="en-US"/>
        </a:p>
      </dgm:t>
    </dgm:pt>
    <dgm:pt modelId="{E4965905-057B-4134-B1F9-9E95AA76616C}" type="pres">
      <dgm:prSet presAssocID="{3292CE0F-C00A-4256-9BCD-4241584C21A6}" presName="dummyNode1" presStyleLbl="node1" presStyleIdx="1" presStyleCnt="3"/>
      <dgm:spPr/>
      <dgm:t>
        <a:bodyPr/>
        <a:lstStyle/>
        <a:p>
          <a:endParaRPr lang="zh-TW" altLang="en-US"/>
        </a:p>
      </dgm:t>
    </dgm:pt>
    <dgm:pt modelId="{55AFC242-A349-4023-8B66-0265B931412F}" type="pres">
      <dgm:prSet presAssocID="{3292CE0F-C00A-4256-9BCD-4241584C21A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9D5B3C-0B3B-4678-BC1C-0D45313601D2}" type="pres">
      <dgm:prSet presAssocID="{3292CE0F-C00A-4256-9BCD-4241584C21A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58E486-994D-4C74-83EC-6939BB4A1B8F}" type="pres">
      <dgm:prSet presAssocID="{3292CE0F-C00A-4256-9BCD-4241584C21A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D3F4E1-7799-4DE8-9516-B27D84E50EA8}" type="pres">
      <dgm:prSet presAssocID="{3292CE0F-C00A-4256-9BCD-4241584C21A6}" presName="connSite1" presStyleCnt="0"/>
      <dgm:spPr/>
      <dgm:t>
        <a:bodyPr/>
        <a:lstStyle/>
        <a:p>
          <a:endParaRPr lang="zh-TW" altLang="en-US"/>
        </a:p>
      </dgm:t>
    </dgm:pt>
  </dgm:ptLst>
  <dgm:cxnLst>
    <dgm:cxn modelId="{49801013-F9F1-4C24-8FD8-D93240D7AE11}" type="presOf" srcId="{AE1510D7-C2B0-49ED-B2A7-9112746DEC72}" destId="{2F9D5B3C-0B3B-4678-BC1C-0D45313601D2}" srcOrd="1" destOrd="0" presId="urn:microsoft.com/office/officeart/2005/8/layout/hProcess4"/>
    <dgm:cxn modelId="{DCFB34E2-087E-4732-9741-98A6CC1AE197}" srcId="{109731D3-C9C7-4A68-BDFC-6AC1505204F2}" destId="{8815D974-4A81-4C3C-A80B-4A5F6C78014B}" srcOrd="2" destOrd="0" parTransId="{406127B4-5201-46D0-B774-D85C4DBB3FC8}" sibTransId="{D23BD7A0-CC79-4395-88C8-7CE1082B0DF8}"/>
    <dgm:cxn modelId="{979FE014-3E32-4474-80CC-B4AD847D26D9}" type="presOf" srcId="{DDB986E7-8DA9-4016-9E99-3BFF242EB9E2}" destId="{18CCA9AF-5973-4384-A326-8C8DCCC9F3DF}" srcOrd="1" destOrd="0" presId="urn:microsoft.com/office/officeart/2005/8/layout/hProcess4"/>
    <dgm:cxn modelId="{A0CBF2E2-63DD-4F1D-950E-245A276655A7}" type="presOf" srcId="{027D4E7A-A710-4949-BFEA-4282BC19EFBD}" destId="{B96B7FAF-3FA9-4300-9DC2-82508C6757BD}" srcOrd="0" destOrd="0" presId="urn:microsoft.com/office/officeart/2005/8/layout/hProcess4"/>
    <dgm:cxn modelId="{D3F75E5C-4B3D-4DDF-8C8E-81F9C9F44432}" type="presOf" srcId="{8B8B6412-2B88-43D1-8646-0B16926E550C}" destId="{9ED07C3F-999F-485D-9740-F19478139C1F}" srcOrd="1" destOrd="0" presId="urn:microsoft.com/office/officeart/2005/8/layout/hProcess4"/>
    <dgm:cxn modelId="{FAA5F33A-7540-4566-B1D4-F43A12F52FA7}" srcId="{109731D3-C9C7-4A68-BDFC-6AC1505204F2}" destId="{DDB986E7-8DA9-4016-9E99-3BFF242EB9E2}" srcOrd="0" destOrd="0" parTransId="{2BD62BB3-777A-4F0A-8F61-FB63769758E5}" sibTransId="{B6C8692D-BC3B-4129-A7E1-F992194B3A1B}"/>
    <dgm:cxn modelId="{B145E6AB-A378-46A6-BA84-454634BBA856}" type="presOf" srcId="{8B8B6412-2B88-43D1-8646-0B16926E550C}" destId="{D5AA8AB6-781D-4A0D-A263-D3BBEDAB8C51}" srcOrd="0" destOrd="0" presId="urn:microsoft.com/office/officeart/2005/8/layout/hProcess4"/>
    <dgm:cxn modelId="{4BB90D13-4FD5-472E-9FED-4D132FCD2E30}" type="presOf" srcId="{794B90D2-0562-43B3-BF6E-2C661B86372A}" destId="{2F9D5B3C-0B3B-4678-BC1C-0D45313601D2}" srcOrd="1" destOrd="1" presId="urn:microsoft.com/office/officeart/2005/8/layout/hProcess4"/>
    <dgm:cxn modelId="{EE7F0876-EEA7-4410-8606-ADB79E9C5294}" srcId="{AEB59D30-9F38-49B0-BB49-C2239ADD5912}" destId="{109731D3-C9C7-4A68-BDFC-6AC1505204F2}" srcOrd="0" destOrd="0" parTransId="{3EFDCC5B-CD3C-45A8-8ACA-375D2082FCBD}" sibTransId="{8DD8E18A-1B16-465A-AD51-2CF7BF25A6D7}"/>
    <dgm:cxn modelId="{7A2B8A12-B9F7-42AF-B5D5-72594241C409}" srcId="{3292CE0F-C00A-4256-9BCD-4241584C21A6}" destId="{794B90D2-0562-43B3-BF6E-2C661B86372A}" srcOrd="1" destOrd="0" parTransId="{00358E3E-2A6C-4918-BA00-5C36756F7D7F}" sibTransId="{50137B83-C142-4517-81FA-E923887FB90B}"/>
    <dgm:cxn modelId="{8803D5DE-BE58-494C-A71E-05235C2E1E73}" srcId="{109731D3-C9C7-4A68-BDFC-6AC1505204F2}" destId="{9A1B7660-195D-4305-AE75-BF95E1D74B46}" srcOrd="1" destOrd="0" parTransId="{376B3C38-BA4B-4753-86E4-E0D291AA0079}" sibTransId="{ECC56CCB-C076-4AD5-9CAC-5DA874951F00}"/>
    <dgm:cxn modelId="{7F003409-FDAE-4313-90AA-E0715A55706F}" type="presOf" srcId="{AE2FD001-09B3-4876-A8FB-3F2ECE82C986}" destId="{D5AA8AB6-781D-4A0D-A263-D3BBEDAB8C51}" srcOrd="0" destOrd="1" presId="urn:microsoft.com/office/officeart/2005/8/layout/hProcess4"/>
    <dgm:cxn modelId="{7DCF5591-8094-40A0-A0CB-B502C14945DF}" type="presOf" srcId="{A4F5A163-0A47-4D29-BEE1-8311D538E850}" destId="{8725D92D-207B-4079-B26E-2CC99C5847CE}" srcOrd="0" destOrd="0" presId="urn:microsoft.com/office/officeart/2005/8/layout/hProcess4"/>
    <dgm:cxn modelId="{6D122F99-9C13-499B-94B2-EA0EC6B07D41}" type="presOf" srcId="{56FE3404-E21E-4AF9-9048-61E6E97FB4B6}" destId="{55AFC242-A349-4023-8B66-0265B931412F}" srcOrd="0" destOrd="2" presId="urn:microsoft.com/office/officeart/2005/8/layout/hProcess4"/>
    <dgm:cxn modelId="{0E208A0D-FF78-4C2C-91D1-DCDABBCD6B1F}" type="presOf" srcId="{794B90D2-0562-43B3-BF6E-2C661B86372A}" destId="{55AFC242-A349-4023-8B66-0265B931412F}" srcOrd="0" destOrd="1" presId="urn:microsoft.com/office/officeart/2005/8/layout/hProcess4"/>
    <dgm:cxn modelId="{086A9985-644A-4466-9EC3-338E6F1D749E}" srcId="{027D4E7A-A710-4949-BFEA-4282BC19EFBD}" destId="{8B8B6412-2B88-43D1-8646-0B16926E550C}" srcOrd="0" destOrd="0" parTransId="{D48276D1-7023-440F-A659-AD7438FCC133}" sibTransId="{82C977C3-EA58-4E4C-8EC3-DCBE5DBC0567}"/>
    <dgm:cxn modelId="{F2304812-B4A0-4A7C-BF0F-FD99C6C224EC}" type="presOf" srcId="{AE2FD001-09B3-4876-A8FB-3F2ECE82C986}" destId="{9ED07C3F-999F-485D-9740-F19478139C1F}" srcOrd="1" destOrd="1" presId="urn:microsoft.com/office/officeart/2005/8/layout/hProcess4"/>
    <dgm:cxn modelId="{4D5DAEAA-FA0B-45FC-BEA6-02075CEE8635}" srcId="{027D4E7A-A710-4949-BFEA-4282BC19EFBD}" destId="{AE2FD001-09B3-4876-A8FB-3F2ECE82C986}" srcOrd="1" destOrd="0" parTransId="{9B1CF214-278D-4EA7-A3D6-6E5AAB0CC6ED}" sibTransId="{7223BAE9-B655-49EB-9C86-D3F22D9908D7}"/>
    <dgm:cxn modelId="{4A1B07C7-B994-4946-A51D-42894CC09F98}" type="presOf" srcId="{8815D974-4A81-4C3C-A80B-4A5F6C78014B}" destId="{18CCA9AF-5973-4384-A326-8C8DCCC9F3DF}" srcOrd="1" destOrd="2" presId="urn:microsoft.com/office/officeart/2005/8/layout/hProcess4"/>
    <dgm:cxn modelId="{708F74CB-A68A-4E89-A9BF-BA71F73F4AD0}" type="presOf" srcId="{9A1B7660-195D-4305-AE75-BF95E1D74B46}" destId="{18CCA9AF-5973-4384-A326-8C8DCCC9F3DF}" srcOrd="1" destOrd="1" presId="urn:microsoft.com/office/officeart/2005/8/layout/hProcess4"/>
    <dgm:cxn modelId="{FAF7AD14-65AF-4CA7-89D8-B4B3370051D2}" srcId="{AEB59D30-9F38-49B0-BB49-C2239ADD5912}" destId="{027D4E7A-A710-4949-BFEA-4282BC19EFBD}" srcOrd="1" destOrd="0" parTransId="{85991579-234A-41DE-B7FE-0A12CD454E9C}" sibTransId="{A4F5A163-0A47-4D29-BEE1-8311D538E850}"/>
    <dgm:cxn modelId="{D03C557F-1C7B-47BD-995F-A4139CBE4607}" type="presOf" srcId="{56FE3404-E21E-4AF9-9048-61E6E97FB4B6}" destId="{2F9D5B3C-0B3B-4678-BC1C-0D45313601D2}" srcOrd="1" destOrd="2" presId="urn:microsoft.com/office/officeart/2005/8/layout/hProcess4"/>
    <dgm:cxn modelId="{C184C363-1674-4DAF-9854-21C71828C592}" type="presOf" srcId="{8DD8E18A-1B16-465A-AD51-2CF7BF25A6D7}" destId="{BC32700F-84AD-4C82-9A4D-ACE926380279}" srcOrd="0" destOrd="0" presId="urn:microsoft.com/office/officeart/2005/8/layout/hProcess4"/>
    <dgm:cxn modelId="{CEE61B1E-4588-43EC-A268-D424AC03B177}" type="presOf" srcId="{109731D3-C9C7-4A68-BDFC-6AC1505204F2}" destId="{9136A7CA-CF1D-4835-9FDC-D02991787F83}" srcOrd="0" destOrd="0" presId="urn:microsoft.com/office/officeart/2005/8/layout/hProcess4"/>
    <dgm:cxn modelId="{B7D64F1E-EB15-480E-81AB-0C6E342306CC}" type="presOf" srcId="{9A1B7660-195D-4305-AE75-BF95E1D74B46}" destId="{886AACF2-C026-40A7-8824-E7386D14C43C}" srcOrd="0" destOrd="1" presId="urn:microsoft.com/office/officeart/2005/8/layout/hProcess4"/>
    <dgm:cxn modelId="{1A3E2070-F3D1-4B49-AD47-3C393BCED24B}" srcId="{AEB59D30-9F38-49B0-BB49-C2239ADD5912}" destId="{3292CE0F-C00A-4256-9BCD-4241584C21A6}" srcOrd="2" destOrd="0" parTransId="{3321E97E-1F9B-427F-BF63-D0D27963A16B}" sibTransId="{1C7D37DD-8D9F-40F2-98E1-95E59989C58D}"/>
    <dgm:cxn modelId="{04FFC8BC-9C65-40D6-A446-B1EDE4DEC505}" type="presOf" srcId="{AEB59D30-9F38-49B0-BB49-C2239ADD5912}" destId="{609D5ACD-8BB4-4643-8F74-A0B353BDAFC6}" srcOrd="0" destOrd="0" presId="urn:microsoft.com/office/officeart/2005/8/layout/hProcess4"/>
    <dgm:cxn modelId="{3419D823-C1BA-487C-A8E9-F831299C409B}" type="presOf" srcId="{DDB986E7-8DA9-4016-9E99-3BFF242EB9E2}" destId="{886AACF2-C026-40A7-8824-E7386D14C43C}" srcOrd="0" destOrd="0" presId="urn:microsoft.com/office/officeart/2005/8/layout/hProcess4"/>
    <dgm:cxn modelId="{AD924FB6-B1EF-46C5-8583-B612698B4DAD}" srcId="{3292CE0F-C00A-4256-9BCD-4241584C21A6}" destId="{AE1510D7-C2B0-49ED-B2A7-9112746DEC72}" srcOrd="0" destOrd="0" parTransId="{285E6B83-9CDB-41D0-9B05-618B69A90D9B}" sibTransId="{C9D4A507-BB0D-445A-8B90-933BF31FA0D3}"/>
    <dgm:cxn modelId="{63BB28CF-A651-4CF9-8DE9-AE1915CD257B}" type="presOf" srcId="{3292CE0F-C00A-4256-9BCD-4241584C21A6}" destId="{A458E486-994D-4C74-83EC-6939BB4A1B8F}" srcOrd="0" destOrd="0" presId="urn:microsoft.com/office/officeart/2005/8/layout/hProcess4"/>
    <dgm:cxn modelId="{A73B99EF-7946-4BFD-844B-C8778A6B21AE}" type="presOf" srcId="{AE1510D7-C2B0-49ED-B2A7-9112746DEC72}" destId="{55AFC242-A349-4023-8B66-0265B931412F}" srcOrd="0" destOrd="0" presId="urn:microsoft.com/office/officeart/2005/8/layout/hProcess4"/>
    <dgm:cxn modelId="{7654D6AC-31F0-405C-9DD6-AE81AA2987F6}" srcId="{3292CE0F-C00A-4256-9BCD-4241584C21A6}" destId="{56FE3404-E21E-4AF9-9048-61E6E97FB4B6}" srcOrd="2" destOrd="0" parTransId="{9376A772-1482-41F5-8BEA-9BD6177C4157}" sibTransId="{EB52B460-2D91-45C1-86B1-0713AFB52F68}"/>
    <dgm:cxn modelId="{5261532C-0045-4ECC-BCFA-58C32389C715}" type="presOf" srcId="{8815D974-4A81-4C3C-A80B-4A5F6C78014B}" destId="{886AACF2-C026-40A7-8824-E7386D14C43C}" srcOrd="0" destOrd="2" presId="urn:microsoft.com/office/officeart/2005/8/layout/hProcess4"/>
    <dgm:cxn modelId="{7BED1AB5-C6B1-41E8-A70D-B18C10472011}" type="presParOf" srcId="{609D5ACD-8BB4-4643-8F74-A0B353BDAFC6}" destId="{ED95D1FD-408F-475E-BF38-301EF6E0660A}" srcOrd="0" destOrd="0" presId="urn:microsoft.com/office/officeart/2005/8/layout/hProcess4"/>
    <dgm:cxn modelId="{46B0EA4D-C38F-492D-AE1D-49A7667AE175}" type="presParOf" srcId="{609D5ACD-8BB4-4643-8F74-A0B353BDAFC6}" destId="{A0FD42B7-5F9F-4B18-A7B9-9A0075BFF045}" srcOrd="1" destOrd="0" presId="urn:microsoft.com/office/officeart/2005/8/layout/hProcess4"/>
    <dgm:cxn modelId="{EA8EBC2B-0191-43D4-AECC-C8FA6E92F3A4}" type="presParOf" srcId="{609D5ACD-8BB4-4643-8F74-A0B353BDAFC6}" destId="{6475E3EF-2925-440D-B8CA-AE4A07F9610B}" srcOrd="2" destOrd="0" presId="urn:microsoft.com/office/officeart/2005/8/layout/hProcess4"/>
    <dgm:cxn modelId="{9DB26C69-2BFB-46DD-88BE-ED0A31B8FA19}" type="presParOf" srcId="{6475E3EF-2925-440D-B8CA-AE4A07F9610B}" destId="{16CDD3AD-2358-4376-8B74-0DBFF6847116}" srcOrd="0" destOrd="0" presId="urn:microsoft.com/office/officeart/2005/8/layout/hProcess4"/>
    <dgm:cxn modelId="{12B4896D-3853-4111-B078-24F9E301C3F4}" type="presParOf" srcId="{16CDD3AD-2358-4376-8B74-0DBFF6847116}" destId="{FDE3EF52-DCF1-4158-B792-071808D1AC05}" srcOrd="0" destOrd="0" presId="urn:microsoft.com/office/officeart/2005/8/layout/hProcess4"/>
    <dgm:cxn modelId="{4C66DC20-9FB7-4371-91BA-A604C6AB4738}" type="presParOf" srcId="{16CDD3AD-2358-4376-8B74-0DBFF6847116}" destId="{886AACF2-C026-40A7-8824-E7386D14C43C}" srcOrd="1" destOrd="0" presId="urn:microsoft.com/office/officeart/2005/8/layout/hProcess4"/>
    <dgm:cxn modelId="{58F43379-A1CD-49EB-8857-B5D33E285389}" type="presParOf" srcId="{16CDD3AD-2358-4376-8B74-0DBFF6847116}" destId="{18CCA9AF-5973-4384-A326-8C8DCCC9F3DF}" srcOrd="2" destOrd="0" presId="urn:microsoft.com/office/officeart/2005/8/layout/hProcess4"/>
    <dgm:cxn modelId="{0F2DF5F9-1F93-4BE9-AE8C-7322A054D6B1}" type="presParOf" srcId="{16CDD3AD-2358-4376-8B74-0DBFF6847116}" destId="{9136A7CA-CF1D-4835-9FDC-D02991787F83}" srcOrd="3" destOrd="0" presId="urn:microsoft.com/office/officeart/2005/8/layout/hProcess4"/>
    <dgm:cxn modelId="{D1744C91-6A4A-438A-A7AC-F7C15B59B0FA}" type="presParOf" srcId="{16CDD3AD-2358-4376-8B74-0DBFF6847116}" destId="{19CEE7A1-A980-4094-BC46-AD6DB6316949}" srcOrd="4" destOrd="0" presId="urn:microsoft.com/office/officeart/2005/8/layout/hProcess4"/>
    <dgm:cxn modelId="{D0F925A4-19B2-4D9B-A9AA-2CDCDE40CB8B}" type="presParOf" srcId="{6475E3EF-2925-440D-B8CA-AE4A07F9610B}" destId="{BC32700F-84AD-4C82-9A4D-ACE926380279}" srcOrd="1" destOrd="0" presId="urn:microsoft.com/office/officeart/2005/8/layout/hProcess4"/>
    <dgm:cxn modelId="{724D7A7D-E809-48C8-A66C-A3DC4819D6CF}" type="presParOf" srcId="{6475E3EF-2925-440D-B8CA-AE4A07F9610B}" destId="{9C33EB77-735C-4321-AA56-35D91360AF65}" srcOrd="2" destOrd="0" presId="urn:microsoft.com/office/officeart/2005/8/layout/hProcess4"/>
    <dgm:cxn modelId="{F9ED64BE-BE45-4714-B48E-3A3E5FF4E4A8}" type="presParOf" srcId="{9C33EB77-735C-4321-AA56-35D91360AF65}" destId="{4735E587-9DE2-4E66-A03D-9777715DD324}" srcOrd="0" destOrd="0" presId="urn:microsoft.com/office/officeart/2005/8/layout/hProcess4"/>
    <dgm:cxn modelId="{3DDD7D12-83EB-43EA-9746-43DDA3DF1E84}" type="presParOf" srcId="{9C33EB77-735C-4321-AA56-35D91360AF65}" destId="{D5AA8AB6-781D-4A0D-A263-D3BBEDAB8C51}" srcOrd="1" destOrd="0" presId="urn:microsoft.com/office/officeart/2005/8/layout/hProcess4"/>
    <dgm:cxn modelId="{B5636AE9-0229-418F-939B-8CAD97454E35}" type="presParOf" srcId="{9C33EB77-735C-4321-AA56-35D91360AF65}" destId="{9ED07C3F-999F-485D-9740-F19478139C1F}" srcOrd="2" destOrd="0" presId="urn:microsoft.com/office/officeart/2005/8/layout/hProcess4"/>
    <dgm:cxn modelId="{CC088C5E-E0CD-4B4C-885F-D4FBB0317FC4}" type="presParOf" srcId="{9C33EB77-735C-4321-AA56-35D91360AF65}" destId="{B96B7FAF-3FA9-4300-9DC2-82508C6757BD}" srcOrd="3" destOrd="0" presId="urn:microsoft.com/office/officeart/2005/8/layout/hProcess4"/>
    <dgm:cxn modelId="{36A0E8A6-1BA6-4FD4-A204-1BAD919BD2EB}" type="presParOf" srcId="{9C33EB77-735C-4321-AA56-35D91360AF65}" destId="{0D79BF09-4FFB-4B4F-BDBD-7C36A884D933}" srcOrd="4" destOrd="0" presId="urn:microsoft.com/office/officeart/2005/8/layout/hProcess4"/>
    <dgm:cxn modelId="{C15B242B-588B-4111-BE99-A91E518CF3EA}" type="presParOf" srcId="{6475E3EF-2925-440D-B8CA-AE4A07F9610B}" destId="{8725D92D-207B-4079-B26E-2CC99C5847CE}" srcOrd="3" destOrd="0" presId="urn:microsoft.com/office/officeart/2005/8/layout/hProcess4"/>
    <dgm:cxn modelId="{DABA085C-755E-4920-B7DC-9888C86FC48A}" type="presParOf" srcId="{6475E3EF-2925-440D-B8CA-AE4A07F9610B}" destId="{774B3E9F-D61A-4A84-BF98-33356720EE73}" srcOrd="4" destOrd="0" presId="urn:microsoft.com/office/officeart/2005/8/layout/hProcess4"/>
    <dgm:cxn modelId="{8A876A90-DB1B-405D-A13A-4E3C0D733D27}" type="presParOf" srcId="{774B3E9F-D61A-4A84-BF98-33356720EE73}" destId="{E4965905-057B-4134-B1F9-9E95AA76616C}" srcOrd="0" destOrd="0" presId="urn:microsoft.com/office/officeart/2005/8/layout/hProcess4"/>
    <dgm:cxn modelId="{76AB2F06-C1EF-4C13-86A0-B459E45494C2}" type="presParOf" srcId="{774B3E9F-D61A-4A84-BF98-33356720EE73}" destId="{55AFC242-A349-4023-8B66-0265B931412F}" srcOrd="1" destOrd="0" presId="urn:microsoft.com/office/officeart/2005/8/layout/hProcess4"/>
    <dgm:cxn modelId="{C96A0CF3-633E-449A-A6AE-C782D98DA198}" type="presParOf" srcId="{774B3E9F-D61A-4A84-BF98-33356720EE73}" destId="{2F9D5B3C-0B3B-4678-BC1C-0D45313601D2}" srcOrd="2" destOrd="0" presId="urn:microsoft.com/office/officeart/2005/8/layout/hProcess4"/>
    <dgm:cxn modelId="{7C584CF2-73B4-4175-993B-2FC41657A079}" type="presParOf" srcId="{774B3E9F-D61A-4A84-BF98-33356720EE73}" destId="{A458E486-994D-4C74-83EC-6939BB4A1B8F}" srcOrd="3" destOrd="0" presId="urn:microsoft.com/office/officeart/2005/8/layout/hProcess4"/>
    <dgm:cxn modelId="{6B0F304E-B6B5-4BD8-8F96-26DE2DE94040}" type="presParOf" srcId="{774B3E9F-D61A-4A84-BF98-33356720EE73}" destId="{BDD3F4E1-7799-4DE8-9516-B27D84E50EA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E0BC21-1639-4195-AE28-4BAC68309550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AC81DB5-0110-43AF-B5F6-5F5EA618550D}">
      <dgm:prSet phldrT="[文字]"/>
      <dgm:spPr/>
      <dgm:t>
        <a:bodyPr/>
        <a:lstStyle/>
        <a:p>
          <a:r>
            <a:rPr lang="zh-TW" altLang="en-US" b="1" dirty="0" smtClean="0"/>
            <a:t>傳輸方式</a:t>
          </a:r>
          <a:endParaRPr lang="zh-TW" altLang="en-US" b="1" dirty="0"/>
        </a:p>
      </dgm:t>
    </dgm:pt>
    <dgm:pt modelId="{CC17127A-82EB-4115-B909-DB20BDB47AD6}" type="parTrans" cxnId="{8081D3A3-D5E6-4698-BE43-5CBDF5416063}">
      <dgm:prSet/>
      <dgm:spPr/>
      <dgm:t>
        <a:bodyPr/>
        <a:lstStyle/>
        <a:p>
          <a:endParaRPr lang="zh-TW" altLang="en-US" b="1"/>
        </a:p>
      </dgm:t>
    </dgm:pt>
    <dgm:pt modelId="{C646DE8B-C241-4BF5-95F5-F44DE27D8205}" type="sibTrans" cxnId="{8081D3A3-D5E6-4698-BE43-5CBDF5416063}">
      <dgm:prSet/>
      <dgm:spPr/>
      <dgm:t>
        <a:bodyPr/>
        <a:lstStyle/>
        <a:p>
          <a:endParaRPr lang="zh-TW" altLang="en-US" b="1"/>
        </a:p>
      </dgm:t>
    </dgm:pt>
    <dgm:pt modelId="{476A5231-9028-4D6F-AC6F-AC21D13BA1C6}">
      <dgm:prSet phldrT="[文字]"/>
      <dgm:spPr/>
      <dgm:t>
        <a:bodyPr/>
        <a:lstStyle/>
        <a:p>
          <a:r>
            <a:rPr lang="zh-TW" altLang="en-US" b="1" dirty="0" smtClean="0"/>
            <a:t>並列式</a:t>
          </a:r>
          <a:endParaRPr lang="zh-TW" altLang="en-US" b="1" dirty="0"/>
        </a:p>
      </dgm:t>
    </dgm:pt>
    <dgm:pt modelId="{52B7A44B-02A2-4A11-A97B-2EE625F2EAEC}" type="parTrans" cxnId="{0C9431B6-C762-4379-9EA0-B07C42B6B98C}">
      <dgm:prSet/>
      <dgm:spPr/>
      <dgm:t>
        <a:bodyPr/>
        <a:lstStyle/>
        <a:p>
          <a:endParaRPr lang="zh-TW" altLang="en-US" b="1"/>
        </a:p>
      </dgm:t>
    </dgm:pt>
    <dgm:pt modelId="{CE24948B-369B-4AB8-88AC-27A054FDF1EC}" type="sibTrans" cxnId="{0C9431B6-C762-4379-9EA0-B07C42B6B98C}">
      <dgm:prSet/>
      <dgm:spPr/>
      <dgm:t>
        <a:bodyPr/>
        <a:lstStyle/>
        <a:p>
          <a:endParaRPr lang="zh-TW" altLang="en-US" b="1"/>
        </a:p>
      </dgm:t>
    </dgm:pt>
    <dgm:pt modelId="{F358FC74-1B5F-4992-AAB7-C0A8C4EA1A4B}">
      <dgm:prSet phldrT="[文字]"/>
      <dgm:spPr/>
      <dgm:t>
        <a:bodyPr/>
        <a:lstStyle/>
        <a:p>
          <a:r>
            <a:rPr lang="zh-TW" altLang="en-US" b="1" dirty="0" smtClean="0"/>
            <a:t>串列式</a:t>
          </a:r>
          <a:endParaRPr lang="zh-TW" altLang="en-US" b="1" dirty="0"/>
        </a:p>
      </dgm:t>
    </dgm:pt>
    <dgm:pt modelId="{286CA46E-647B-4D2C-A1BD-718AB7508646}" type="parTrans" cxnId="{39B4EE68-5679-4F3B-AEEC-E91DFD34CE7F}">
      <dgm:prSet/>
      <dgm:spPr/>
      <dgm:t>
        <a:bodyPr/>
        <a:lstStyle/>
        <a:p>
          <a:endParaRPr lang="zh-TW" altLang="en-US" b="1"/>
        </a:p>
      </dgm:t>
    </dgm:pt>
    <dgm:pt modelId="{DF4A3061-9F6D-4D2A-963E-424211D9AE36}" type="sibTrans" cxnId="{39B4EE68-5679-4F3B-AEEC-E91DFD34CE7F}">
      <dgm:prSet/>
      <dgm:spPr/>
      <dgm:t>
        <a:bodyPr/>
        <a:lstStyle/>
        <a:p>
          <a:endParaRPr lang="zh-TW" altLang="en-US" b="1"/>
        </a:p>
      </dgm:t>
    </dgm:pt>
    <dgm:pt modelId="{B14F3E5C-D5FC-4335-AC82-6EFB0C2B6A74}">
      <dgm:prSet phldrT="[文字]"/>
      <dgm:spPr/>
      <dgm:t>
        <a:bodyPr/>
        <a:lstStyle/>
        <a:p>
          <a:r>
            <a:rPr lang="zh-TW" altLang="en-US" b="1" dirty="0" smtClean="0"/>
            <a:t>同一時間可傳輸的位元數</a:t>
          </a:r>
          <a:endParaRPr lang="zh-TW" altLang="en-US" b="1" dirty="0"/>
        </a:p>
      </dgm:t>
    </dgm:pt>
    <dgm:pt modelId="{EC26EDB8-31C5-42FA-9A87-A9E29959AC3F}" type="parTrans" cxnId="{A1F26730-C563-4837-82AC-6CA97A129FA1}">
      <dgm:prSet/>
      <dgm:spPr/>
      <dgm:t>
        <a:bodyPr/>
        <a:lstStyle/>
        <a:p>
          <a:endParaRPr lang="zh-TW" altLang="en-US" b="1"/>
        </a:p>
      </dgm:t>
    </dgm:pt>
    <dgm:pt modelId="{020E0685-6685-481B-A613-CEC20B476364}" type="sibTrans" cxnId="{A1F26730-C563-4837-82AC-6CA97A129FA1}">
      <dgm:prSet/>
      <dgm:spPr/>
      <dgm:t>
        <a:bodyPr/>
        <a:lstStyle/>
        <a:p>
          <a:endParaRPr lang="zh-TW" altLang="en-US" b="1"/>
        </a:p>
      </dgm:t>
    </dgm:pt>
    <dgm:pt modelId="{2136787C-88F0-4D43-8E00-318C31F9B707}">
      <dgm:prSet phldrT="[文字]"/>
      <dgm:spPr/>
      <dgm:t>
        <a:bodyPr/>
        <a:lstStyle/>
        <a:p>
          <a:r>
            <a:rPr lang="zh-TW" altLang="en-US" b="1" dirty="0" smtClean="0"/>
            <a:t>數個</a:t>
          </a:r>
          <a:endParaRPr lang="zh-TW" altLang="en-US" b="1" dirty="0"/>
        </a:p>
      </dgm:t>
    </dgm:pt>
    <dgm:pt modelId="{A66ACAE3-51CC-4B06-8B2E-3B1DBF9C4571}" type="parTrans" cxnId="{A979E0D0-404F-4D9B-8DA0-622555271B62}">
      <dgm:prSet/>
      <dgm:spPr/>
      <dgm:t>
        <a:bodyPr/>
        <a:lstStyle/>
        <a:p>
          <a:endParaRPr lang="zh-TW" altLang="en-US" b="1"/>
        </a:p>
      </dgm:t>
    </dgm:pt>
    <dgm:pt modelId="{FAEA4B37-232B-413A-BE5B-3074F37062D9}" type="sibTrans" cxnId="{A979E0D0-404F-4D9B-8DA0-622555271B62}">
      <dgm:prSet/>
      <dgm:spPr/>
      <dgm:t>
        <a:bodyPr/>
        <a:lstStyle/>
        <a:p>
          <a:endParaRPr lang="zh-TW" altLang="en-US" b="1"/>
        </a:p>
      </dgm:t>
    </dgm:pt>
    <dgm:pt modelId="{20FE4A34-C6D6-4613-8998-1F34882B0E7C}">
      <dgm:prSet phldrT="[文字]"/>
      <dgm:spPr/>
      <dgm:t>
        <a:bodyPr/>
        <a:lstStyle/>
        <a:p>
          <a:r>
            <a:rPr lang="en-US" altLang="zh-TW" b="1" dirty="0" smtClean="0"/>
            <a:t>1</a:t>
          </a:r>
          <a:r>
            <a:rPr lang="zh-TW" altLang="en-US" b="1" dirty="0" smtClean="0"/>
            <a:t>個</a:t>
          </a:r>
          <a:endParaRPr lang="zh-TW" altLang="en-US" b="1" dirty="0"/>
        </a:p>
      </dgm:t>
    </dgm:pt>
    <dgm:pt modelId="{193AD13E-18EC-48C0-AEB6-A3142BF80810}" type="parTrans" cxnId="{CE187B82-635F-4AC1-912C-352D23E11EEA}">
      <dgm:prSet/>
      <dgm:spPr/>
      <dgm:t>
        <a:bodyPr/>
        <a:lstStyle/>
        <a:p>
          <a:endParaRPr lang="zh-TW" altLang="en-US" b="1"/>
        </a:p>
      </dgm:t>
    </dgm:pt>
    <dgm:pt modelId="{AB924867-6127-48DF-A62E-A0D05604A44B}" type="sibTrans" cxnId="{CE187B82-635F-4AC1-912C-352D23E11EEA}">
      <dgm:prSet/>
      <dgm:spPr/>
      <dgm:t>
        <a:bodyPr/>
        <a:lstStyle/>
        <a:p>
          <a:endParaRPr lang="zh-TW" altLang="en-US" b="1"/>
        </a:p>
      </dgm:t>
    </dgm:pt>
    <dgm:pt modelId="{F7DD5F10-4CEA-4CCA-A4E4-050393015B07}">
      <dgm:prSet phldrT="[文字]"/>
      <dgm:spPr/>
      <dgm:t>
        <a:bodyPr/>
        <a:lstStyle/>
        <a:p>
          <a:r>
            <a:rPr lang="zh-TW" altLang="en-US" b="1" dirty="0" smtClean="0"/>
            <a:t>傳輸距離</a:t>
          </a:r>
          <a:endParaRPr lang="zh-TW" altLang="en-US" b="1" dirty="0"/>
        </a:p>
      </dgm:t>
    </dgm:pt>
    <dgm:pt modelId="{4ADA32E2-66CC-423A-9C32-6A25061E71D1}" type="parTrans" cxnId="{44C5FA5B-7480-4D21-B60B-7E05016DAFDB}">
      <dgm:prSet/>
      <dgm:spPr/>
      <dgm:t>
        <a:bodyPr/>
        <a:lstStyle/>
        <a:p>
          <a:endParaRPr lang="zh-TW" altLang="en-US" b="1"/>
        </a:p>
      </dgm:t>
    </dgm:pt>
    <dgm:pt modelId="{F4EF0B30-E5A1-4BEE-B6E5-0CEC1E34394B}" type="sibTrans" cxnId="{44C5FA5B-7480-4D21-B60B-7E05016DAFDB}">
      <dgm:prSet/>
      <dgm:spPr/>
      <dgm:t>
        <a:bodyPr/>
        <a:lstStyle/>
        <a:p>
          <a:endParaRPr lang="zh-TW" altLang="en-US" b="1"/>
        </a:p>
      </dgm:t>
    </dgm:pt>
    <dgm:pt modelId="{6E2FB8EC-65DC-4F2D-B9E0-F27E5F6F71E5}">
      <dgm:prSet phldrT="[文字]"/>
      <dgm:spPr/>
      <dgm:t>
        <a:bodyPr/>
        <a:lstStyle/>
        <a:p>
          <a:r>
            <a:rPr lang="zh-TW" altLang="en-US" b="1" dirty="0" smtClean="0"/>
            <a:t>矩距離</a:t>
          </a:r>
          <a:endParaRPr lang="zh-TW" altLang="en-US" b="1" dirty="0"/>
        </a:p>
      </dgm:t>
    </dgm:pt>
    <dgm:pt modelId="{C2DD0D9C-DE5A-48EF-846E-192B1A432488}" type="parTrans" cxnId="{CB3C59AE-B3FA-4D4A-BE92-AB401FE6ACCB}">
      <dgm:prSet/>
      <dgm:spPr/>
      <dgm:t>
        <a:bodyPr/>
        <a:lstStyle/>
        <a:p>
          <a:endParaRPr lang="zh-TW" altLang="en-US" b="1"/>
        </a:p>
      </dgm:t>
    </dgm:pt>
    <dgm:pt modelId="{F3A82ABB-649D-4286-90C3-6DA8464F035B}" type="sibTrans" cxnId="{CB3C59AE-B3FA-4D4A-BE92-AB401FE6ACCB}">
      <dgm:prSet/>
      <dgm:spPr/>
      <dgm:t>
        <a:bodyPr/>
        <a:lstStyle/>
        <a:p>
          <a:endParaRPr lang="zh-TW" altLang="en-US" b="1"/>
        </a:p>
      </dgm:t>
    </dgm:pt>
    <dgm:pt modelId="{E9DF3E0A-33D9-4159-9A11-3D253A1584E9}">
      <dgm:prSet phldrT="[文字]"/>
      <dgm:spPr/>
      <dgm:t>
        <a:bodyPr/>
        <a:lstStyle/>
        <a:p>
          <a:r>
            <a:rPr lang="zh-TW" altLang="en-US" b="1" dirty="0" smtClean="0"/>
            <a:t>長、矩距離</a:t>
          </a:r>
          <a:endParaRPr lang="zh-TW" altLang="en-US" b="1" dirty="0"/>
        </a:p>
      </dgm:t>
    </dgm:pt>
    <dgm:pt modelId="{6CDB46EE-B9E8-4B14-AC60-B6D3F9C4B102}" type="parTrans" cxnId="{D17B1D0B-53FD-4817-9048-93181585FDC0}">
      <dgm:prSet/>
      <dgm:spPr/>
      <dgm:t>
        <a:bodyPr/>
        <a:lstStyle/>
        <a:p>
          <a:endParaRPr lang="zh-TW" altLang="en-US" b="1"/>
        </a:p>
      </dgm:t>
    </dgm:pt>
    <dgm:pt modelId="{BEB9C217-80A7-466C-A751-D71B95A9DDB7}" type="sibTrans" cxnId="{D17B1D0B-53FD-4817-9048-93181585FDC0}">
      <dgm:prSet/>
      <dgm:spPr/>
      <dgm:t>
        <a:bodyPr/>
        <a:lstStyle/>
        <a:p>
          <a:endParaRPr lang="zh-TW" altLang="en-US" b="1"/>
        </a:p>
      </dgm:t>
    </dgm:pt>
    <dgm:pt modelId="{8682E2FC-2315-4938-888A-662BF37BA837}">
      <dgm:prSet phldrT="[文字]"/>
      <dgm:spPr/>
      <dgm:t>
        <a:bodyPr/>
        <a:lstStyle/>
        <a:p>
          <a:r>
            <a:rPr lang="zh-TW" altLang="en-US" b="1" dirty="0" smtClean="0"/>
            <a:t>連接埠</a:t>
          </a:r>
          <a:endParaRPr lang="zh-TW" altLang="en-US" b="1" dirty="0"/>
        </a:p>
      </dgm:t>
    </dgm:pt>
    <dgm:pt modelId="{B15A1C07-15DC-4E33-A2F4-412805BE3D6D}" type="parTrans" cxnId="{81FA0AB7-E07A-4BA4-8FDE-433A7AF7C9ED}">
      <dgm:prSet/>
      <dgm:spPr/>
      <dgm:t>
        <a:bodyPr/>
        <a:lstStyle/>
        <a:p>
          <a:endParaRPr lang="zh-TW" altLang="en-US" b="1"/>
        </a:p>
      </dgm:t>
    </dgm:pt>
    <dgm:pt modelId="{3353BF27-78E6-4ABD-9838-0CE8A086765C}" type="sibTrans" cxnId="{81FA0AB7-E07A-4BA4-8FDE-433A7AF7C9ED}">
      <dgm:prSet/>
      <dgm:spPr/>
      <dgm:t>
        <a:bodyPr/>
        <a:lstStyle/>
        <a:p>
          <a:endParaRPr lang="zh-TW" altLang="en-US" b="1"/>
        </a:p>
      </dgm:t>
    </dgm:pt>
    <dgm:pt modelId="{658F4195-1219-4286-9290-1403AA3C1977}">
      <dgm:prSet phldrT="[文字]"/>
      <dgm:spPr/>
      <dgm:t>
        <a:bodyPr/>
        <a:lstStyle/>
        <a:p>
          <a:r>
            <a:rPr lang="en-US" altLang="zh-TW" b="1" dirty="0" smtClean="0"/>
            <a:t>LPT</a:t>
          </a:r>
          <a:r>
            <a:rPr lang="zh-TW" altLang="en-US" b="1" dirty="0" smtClean="0"/>
            <a:t>、</a:t>
          </a:r>
          <a:r>
            <a:rPr lang="en-US" altLang="zh-TW" b="1" dirty="0" smtClean="0"/>
            <a:t>IDE</a:t>
          </a:r>
          <a:endParaRPr lang="zh-TW" altLang="en-US" b="1" dirty="0"/>
        </a:p>
      </dgm:t>
    </dgm:pt>
    <dgm:pt modelId="{9F2CD7A4-4589-4CF5-932A-F84777A34934}" type="parTrans" cxnId="{37C6F2FC-041F-401F-B6F4-27AE3EA8A2C2}">
      <dgm:prSet/>
      <dgm:spPr/>
      <dgm:t>
        <a:bodyPr/>
        <a:lstStyle/>
        <a:p>
          <a:endParaRPr lang="zh-TW" altLang="en-US" b="1"/>
        </a:p>
      </dgm:t>
    </dgm:pt>
    <dgm:pt modelId="{B26FE5EE-A91A-4DD2-9D96-F6A5B8CB5663}" type="sibTrans" cxnId="{37C6F2FC-041F-401F-B6F4-27AE3EA8A2C2}">
      <dgm:prSet/>
      <dgm:spPr/>
      <dgm:t>
        <a:bodyPr/>
        <a:lstStyle/>
        <a:p>
          <a:endParaRPr lang="zh-TW" altLang="en-US" b="1"/>
        </a:p>
      </dgm:t>
    </dgm:pt>
    <dgm:pt modelId="{4DA6A282-E9E0-4E37-B60C-7304B3B220A5}">
      <dgm:prSet phldrT="[文字]"/>
      <dgm:spPr/>
      <dgm:t>
        <a:bodyPr/>
        <a:lstStyle/>
        <a:p>
          <a:r>
            <a:rPr lang="en-US" altLang="zh-TW" b="1" dirty="0" smtClean="0"/>
            <a:t>SATA</a:t>
          </a:r>
          <a:br>
            <a:rPr lang="en-US" altLang="zh-TW" b="1" dirty="0" smtClean="0"/>
          </a:br>
          <a:r>
            <a:rPr lang="en-US" altLang="zh-TW" b="1" dirty="0" smtClean="0"/>
            <a:t>RS-232</a:t>
          </a:r>
          <a:br>
            <a:rPr lang="en-US" altLang="zh-TW" b="1" dirty="0" smtClean="0"/>
          </a:br>
          <a:r>
            <a:rPr lang="en-US" altLang="zh-TW" b="1" dirty="0" smtClean="0"/>
            <a:t>IEEE 1394</a:t>
          </a:r>
          <a:br>
            <a:rPr lang="en-US" altLang="zh-TW" b="1" dirty="0" smtClean="0"/>
          </a:br>
          <a:r>
            <a:rPr lang="en-US" altLang="zh-TW" b="1" dirty="0" smtClean="0"/>
            <a:t>RJ-45</a:t>
          </a:r>
          <a:endParaRPr lang="zh-TW" altLang="en-US" b="1" dirty="0"/>
        </a:p>
      </dgm:t>
    </dgm:pt>
    <dgm:pt modelId="{0CDAF072-9251-42CB-AD66-683175E5DE44}" type="parTrans" cxnId="{9D77A2F7-B0F3-445D-B20B-E950452D22F5}">
      <dgm:prSet/>
      <dgm:spPr/>
      <dgm:t>
        <a:bodyPr/>
        <a:lstStyle/>
        <a:p>
          <a:endParaRPr lang="zh-TW" altLang="en-US" b="1"/>
        </a:p>
      </dgm:t>
    </dgm:pt>
    <dgm:pt modelId="{60AF8793-5EDB-4341-9EA5-16B6454AB8D8}" type="sibTrans" cxnId="{9D77A2F7-B0F3-445D-B20B-E950452D22F5}">
      <dgm:prSet/>
      <dgm:spPr/>
      <dgm:t>
        <a:bodyPr/>
        <a:lstStyle/>
        <a:p>
          <a:endParaRPr lang="zh-TW" altLang="en-US" b="1"/>
        </a:p>
      </dgm:t>
    </dgm:pt>
    <dgm:pt modelId="{B3FEE2CB-E0F8-461B-90D6-AE2C07691C88}" type="pres">
      <dgm:prSet presAssocID="{D7E0BC21-1639-4195-AE28-4BAC6830955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01AE462-9BF4-4F30-8D7F-34F83E7D0500}" type="pres">
      <dgm:prSet presAssocID="{BAC81DB5-0110-43AF-B5F6-5F5EA618550D}" presName="compNode" presStyleCnt="0"/>
      <dgm:spPr/>
      <dgm:t>
        <a:bodyPr/>
        <a:lstStyle/>
        <a:p>
          <a:endParaRPr lang="zh-TW" altLang="en-US"/>
        </a:p>
      </dgm:t>
    </dgm:pt>
    <dgm:pt modelId="{62186C7E-CB79-4E43-B0C7-CEF963CCD77C}" type="pres">
      <dgm:prSet presAssocID="{BAC81DB5-0110-43AF-B5F6-5F5EA618550D}" presName="aNode" presStyleLbl="bgShp" presStyleIdx="0" presStyleCnt="4"/>
      <dgm:spPr/>
      <dgm:t>
        <a:bodyPr/>
        <a:lstStyle/>
        <a:p>
          <a:endParaRPr lang="zh-TW" altLang="en-US"/>
        </a:p>
      </dgm:t>
    </dgm:pt>
    <dgm:pt modelId="{49AE7F55-C2EB-44DB-9402-DF87BCE06B60}" type="pres">
      <dgm:prSet presAssocID="{BAC81DB5-0110-43AF-B5F6-5F5EA618550D}" presName="textNode" presStyleLbl="bgShp" presStyleIdx="0" presStyleCnt="4"/>
      <dgm:spPr/>
      <dgm:t>
        <a:bodyPr/>
        <a:lstStyle/>
        <a:p>
          <a:endParaRPr lang="zh-TW" altLang="en-US"/>
        </a:p>
      </dgm:t>
    </dgm:pt>
    <dgm:pt modelId="{69641EC3-30AB-4CDB-A4E0-AC84958C7D25}" type="pres">
      <dgm:prSet presAssocID="{BAC81DB5-0110-43AF-B5F6-5F5EA618550D}" presName="compChildNode" presStyleCnt="0"/>
      <dgm:spPr/>
      <dgm:t>
        <a:bodyPr/>
        <a:lstStyle/>
        <a:p>
          <a:endParaRPr lang="zh-TW" altLang="en-US"/>
        </a:p>
      </dgm:t>
    </dgm:pt>
    <dgm:pt modelId="{2DA9116C-C285-4882-B1E7-160C141BFC63}" type="pres">
      <dgm:prSet presAssocID="{BAC81DB5-0110-43AF-B5F6-5F5EA618550D}" presName="theInnerList" presStyleCnt="0"/>
      <dgm:spPr/>
      <dgm:t>
        <a:bodyPr/>
        <a:lstStyle/>
        <a:p>
          <a:endParaRPr lang="zh-TW" altLang="en-US"/>
        </a:p>
      </dgm:t>
    </dgm:pt>
    <dgm:pt modelId="{C5D7CA11-2628-414A-842E-506631937B65}" type="pres">
      <dgm:prSet presAssocID="{476A5231-9028-4D6F-AC6F-AC21D13BA1C6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BA850-DC2D-4077-9D25-B7AA782BAFA7}" type="pres">
      <dgm:prSet presAssocID="{476A5231-9028-4D6F-AC6F-AC21D13BA1C6}" presName="aSpace2" presStyleCnt="0"/>
      <dgm:spPr/>
      <dgm:t>
        <a:bodyPr/>
        <a:lstStyle/>
        <a:p>
          <a:endParaRPr lang="zh-TW" altLang="en-US"/>
        </a:p>
      </dgm:t>
    </dgm:pt>
    <dgm:pt modelId="{02FFDB89-8602-4F01-91A9-04F733533D2F}" type="pres">
      <dgm:prSet presAssocID="{F358FC74-1B5F-4992-AAB7-C0A8C4EA1A4B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652869-F498-4517-868D-15C8D7FBE281}" type="pres">
      <dgm:prSet presAssocID="{BAC81DB5-0110-43AF-B5F6-5F5EA618550D}" presName="aSpace" presStyleCnt="0"/>
      <dgm:spPr/>
      <dgm:t>
        <a:bodyPr/>
        <a:lstStyle/>
        <a:p>
          <a:endParaRPr lang="zh-TW" altLang="en-US"/>
        </a:p>
      </dgm:t>
    </dgm:pt>
    <dgm:pt modelId="{2F57FEF9-214E-4E83-A6FA-0185476787D6}" type="pres">
      <dgm:prSet presAssocID="{B14F3E5C-D5FC-4335-AC82-6EFB0C2B6A74}" presName="compNode" presStyleCnt="0"/>
      <dgm:spPr/>
      <dgm:t>
        <a:bodyPr/>
        <a:lstStyle/>
        <a:p>
          <a:endParaRPr lang="zh-TW" altLang="en-US"/>
        </a:p>
      </dgm:t>
    </dgm:pt>
    <dgm:pt modelId="{9A13E901-F4E8-4A5A-AB4E-E4F6CDE91E1E}" type="pres">
      <dgm:prSet presAssocID="{B14F3E5C-D5FC-4335-AC82-6EFB0C2B6A74}" presName="aNode" presStyleLbl="bgShp" presStyleIdx="1" presStyleCnt="4"/>
      <dgm:spPr/>
      <dgm:t>
        <a:bodyPr/>
        <a:lstStyle/>
        <a:p>
          <a:endParaRPr lang="zh-TW" altLang="en-US"/>
        </a:p>
      </dgm:t>
    </dgm:pt>
    <dgm:pt modelId="{EF2BEE63-07EA-48A9-9F43-71231BCA1646}" type="pres">
      <dgm:prSet presAssocID="{B14F3E5C-D5FC-4335-AC82-6EFB0C2B6A74}" presName="textNode" presStyleLbl="bgShp" presStyleIdx="1" presStyleCnt="4"/>
      <dgm:spPr/>
      <dgm:t>
        <a:bodyPr/>
        <a:lstStyle/>
        <a:p>
          <a:endParaRPr lang="zh-TW" altLang="en-US"/>
        </a:p>
      </dgm:t>
    </dgm:pt>
    <dgm:pt modelId="{2C5A53C1-4710-4DD1-A246-F6770D3111C2}" type="pres">
      <dgm:prSet presAssocID="{B14F3E5C-D5FC-4335-AC82-6EFB0C2B6A74}" presName="compChildNode" presStyleCnt="0"/>
      <dgm:spPr/>
      <dgm:t>
        <a:bodyPr/>
        <a:lstStyle/>
        <a:p>
          <a:endParaRPr lang="zh-TW" altLang="en-US"/>
        </a:p>
      </dgm:t>
    </dgm:pt>
    <dgm:pt modelId="{D66D556A-0A61-4A73-B31C-AA8B838EAF9E}" type="pres">
      <dgm:prSet presAssocID="{B14F3E5C-D5FC-4335-AC82-6EFB0C2B6A74}" presName="theInnerList" presStyleCnt="0"/>
      <dgm:spPr/>
      <dgm:t>
        <a:bodyPr/>
        <a:lstStyle/>
        <a:p>
          <a:endParaRPr lang="zh-TW" altLang="en-US"/>
        </a:p>
      </dgm:t>
    </dgm:pt>
    <dgm:pt modelId="{A3A35312-E17D-4AE3-9EB8-E8AA13C05F47}" type="pres">
      <dgm:prSet presAssocID="{2136787C-88F0-4D43-8E00-318C31F9B707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ABD8B8-953E-4993-9978-8160D5F2C10C}" type="pres">
      <dgm:prSet presAssocID="{2136787C-88F0-4D43-8E00-318C31F9B707}" presName="aSpace2" presStyleCnt="0"/>
      <dgm:spPr/>
      <dgm:t>
        <a:bodyPr/>
        <a:lstStyle/>
        <a:p>
          <a:endParaRPr lang="zh-TW" altLang="en-US"/>
        </a:p>
      </dgm:t>
    </dgm:pt>
    <dgm:pt modelId="{3D9885CC-4AC1-4FC1-9BCF-7A1AB8C6D6F6}" type="pres">
      <dgm:prSet presAssocID="{20FE4A34-C6D6-4613-8998-1F34882B0E7C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0E1FA6-1850-4BAB-9ED6-99F62B5EA9F2}" type="pres">
      <dgm:prSet presAssocID="{B14F3E5C-D5FC-4335-AC82-6EFB0C2B6A74}" presName="aSpace" presStyleCnt="0"/>
      <dgm:spPr/>
      <dgm:t>
        <a:bodyPr/>
        <a:lstStyle/>
        <a:p>
          <a:endParaRPr lang="zh-TW" altLang="en-US"/>
        </a:p>
      </dgm:t>
    </dgm:pt>
    <dgm:pt modelId="{E9060416-51C8-46E9-A3BD-085C0E694A59}" type="pres">
      <dgm:prSet presAssocID="{F7DD5F10-4CEA-4CCA-A4E4-050393015B07}" presName="compNode" presStyleCnt="0"/>
      <dgm:spPr/>
      <dgm:t>
        <a:bodyPr/>
        <a:lstStyle/>
        <a:p>
          <a:endParaRPr lang="zh-TW" altLang="en-US"/>
        </a:p>
      </dgm:t>
    </dgm:pt>
    <dgm:pt modelId="{A5FB4493-DCA6-41A3-B6A6-E3FCA7328985}" type="pres">
      <dgm:prSet presAssocID="{F7DD5F10-4CEA-4CCA-A4E4-050393015B07}" presName="aNode" presStyleLbl="bgShp" presStyleIdx="2" presStyleCnt="4"/>
      <dgm:spPr/>
      <dgm:t>
        <a:bodyPr/>
        <a:lstStyle/>
        <a:p>
          <a:endParaRPr lang="zh-TW" altLang="en-US"/>
        </a:p>
      </dgm:t>
    </dgm:pt>
    <dgm:pt modelId="{346063C9-B13C-4EC7-8E48-D495AC170EC9}" type="pres">
      <dgm:prSet presAssocID="{F7DD5F10-4CEA-4CCA-A4E4-050393015B07}" presName="textNode" presStyleLbl="bgShp" presStyleIdx="2" presStyleCnt="4"/>
      <dgm:spPr/>
      <dgm:t>
        <a:bodyPr/>
        <a:lstStyle/>
        <a:p>
          <a:endParaRPr lang="zh-TW" altLang="en-US"/>
        </a:p>
      </dgm:t>
    </dgm:pt>
    <dgm:pt modelId="{D573226D-FB45-4587-8DCB-E06428E2BAB5}" type="pres">
      <dgm:prSet presAssocID="{F7DD5F10-4CEA-4CCA-A4E4-050393015B07}" presName="compChildNode" presStyleCnt="0"/>
      <dgm:spPr/>
      <dgm:t>
        <a:bodyPr/>
        <a:lstStyle/>
        <a:p>
          <a:endParaRPr lang="zh-TW" altLang="en-US"/>
        </a:p>
      </dgm:t>
    </dgm:pt>
    <dgm:pt modelId="{AB8716DB-B476-4953-AE53-CC0CF6F15D75}" type="pres">
      <dgm:prSet presAssocID="{F7DD5F10-4CEA-4CCA-A4E4-050393015B07}" presName="theInnerList" presStyleCnt="0"/>
      <dgm:spPr/>
      <dgm:t>
        <a:bodyPr/>
        <a:lstStyle/>
        <a:p>
          <a:endParaRPr lang="zh-TW" altLang="en-US"/>
        </a:p>
      </dgm:t>
    </dgm:pt>
    <dgm:pt modelId="{C44B0382-717B-4858-9343-E2745F89D3E2}" type="pres">
      <dgm:prSet presAssocID="{6E2FB8EC-65DC-4F2D-B9E0-F27E5F6F71E5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AB6601-CDC2-4A15-B9CC-CADAA1D20FD8}" type="pres">
      <dgm:prSet presAssocID="{6E2FB8EC-65DC-4F2D-B9E0-F27E5F6F71E5}" presName="aSpace2" presStyleCnt="0"/>
      <dgm:spPr/>
      <dgm:t>
        <a:bodyPr/>
        <a:lstStyle/>
        <a:p>
          <a:endParaRPr lang="zh-TW" altLang="en-US"/>
        </a:p>
      </dgm:t>
    </dgm:pt>
    <dgm:pt modelId="{75EC002A-335E-4976-8E93-0A7E0605303C}" type="pres">
      <dgm:prSet presAssocID="{E9DF3E0A-33D9-4159-9A11-3D253A1584E9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0F5AB7-2529-44E6-990C-F3C20183AE06}" type="pres">
      <dgm:prSet presAssocID="{F7DD5F10-4CEA-4CCA-A4E4-050393015B07}" presName="aSpace" presStyleCnt="0"/>
      <dgm:spPr/>
      <dgm:t>
        <a:bodyPr/>
        <a:lstStyle/>
        <a:p>
          <a:endParaRPr lang="zh-TW" altLang="en-US"/>
        </a:p>
      </dgm:t>
    </dgm:pt>
    <dgm:pt modelId="{B9DD7183-5ED6-499C-A87A-BAA493BEEB12}" type="pres">
      <dgm:prSet presAssocID="{8682E2FC-2315-4938-888A-662BF37BA837}" presName="compNode" presStyleCnt="0"/>
      <dgm:spPr/>
      <dgm:t>
        <a:bodyPr/>
        <a:lstStyle/>
        <a:p>
          <a:endParaRPr lang="zh-TW" altLang="en-US"/>
        </a:p>
      </dgm:t>
    </dgm:pt>
    <dgm:pt modelId="{22DF98AE-A336-4258-9C1D-F6A014B18495}" type="pres">
      <dgm:prSet presAssocID="{8682E2FC-2315-4938-888A-662BF37BA837}" presName="aNode" presStyleLbl="bgShp" presStyleIdx="3" presStyleCnt="4"/>
      <dgm:spPr/>
      <dgm:t>
        <a:bodyPr/>
        <a:lstStyle/>
        <a:p>
          <a:endParaRPr lang="zh-TW" altLang="en-US"/>
        </a:p>
      </dgm:t>
    </dgm:pt>
    <dgm:pt modelId="{73B3BF89-FFEE-468A-B2F1-CCE776266229}" type="pres">
      <dgm:prSet presAssocID="{8682E2FC-2315-4938-888A-662BF37BA837}" presName="textNode" presStyleLbl="bgShp" presStyleIdx="3" presStyleCnt="4"/>
      <dgm:spPr/>
      <dgm:t>
        <a:bodyPr/>
        <a:lstStyle/>
        <a:p>
          <a:endParaRPr lang="zh-TW" altLang="en-US"/>
        </a:p>
      </dgm:t>
    </dgm:pt>
    <dgm:pt modelId="{1D64A750-63CD-42F8-AB05-9922E64A9E4A}" type="pres">
      <dgm:prSet presAssocID="{8682E2FC-2315-4938-888A-662BF37BA837}" presName="compChildNode" presStyleCnt="0"/>
      <dgm:spPr/>
      <dgm:t>
        <a:bodyPr/>
        <a:lstStyle/>
        <a:p>
          <a:endParaRPr lang="zh-TW" altLang="en-US"/>
        </a:p>
      </dgm:t>
    </dgm:pt>
    <dgm:pt modelId="{1D7F706D-E4F6-4336-9204-BEB41C68724E}" type="pres">
      <dgm:prSet presAssocID="{8682E2FC-2315-4938-888A-662BF37BA837}" presName="theInnerList" presStyleCnt="0"/>
      <dgm:spPr/>
      <dgm:t>
        <a:bodyPr/>
        <a:lstStyle/>
        <a:p>
          <a:endParaRPr lang="zh-TW" altLang="en-US"/>
        </a:p>
      </dgm:t>
    </dgm:pt>
    <dgm:pt modelId="{68175510-09D0-4BDB-A911-E278594CEF88}" type="pres">
      <dgm:prSet presAssocID="{658F4195-1219-4286-9290-1403AA3C1977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F6F986-ED36-407F-80C2-E63D81B6EAE8}" type="pres">
      <dgm:prSet presAssocID="{658F4195-1219-4286-9290-1403AA3C1977}" presName="aSpace2" presStyleCnt="0"/>
      <dgm:spPr/>
      <dgm:t>
        <a:bodyPr/>
        <a:lstStyle/>
        <a:p>
          <a:endParaRPr lang="zh-TW" altLang="en-US"/>
        </a:p>
      </dgm:t>
    </dgm:pt>
    <dgm:pt modelId="{EB50F0E8-88CE-4DFA-8D78-0A3760154FEF}" type="pres">
      <dgm:prSet presAssocID="{4DA6A282-E9E0-4E37-B60C-7304B3B220A5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B88C9A-2E42-49B7-BD8A-93EB50BE8A11}" type="presOf" srcId="{F358FC74-1B5F-4992-AAB7-C0A8C4EA1A4B}" destId="{02FFDB89-8602-4F01-91A9-04F733533D2F}" srcOrd="0" destOrd="0" presId="urn:microsoft.com/office/officeart/2005/8/layout/lProcess2"/>
    <dgm:cxn modelId="{3AF49934-500A-4DCB-9EEA-F1C646EA0DF7}" type="presOf" srcId="{BAC81DB5-0110-43AF-B5F6-5F5EA618550D}" destId="{49AE7F55-C2EB-44DB-9402-DF87BCE06B60}" srcOrd="1" destOrd="0" presId="urn:microsoft.com/office/officeart/2005/8/layout/lProcess2"/>
    <dgm:cxn modelId="{8081D3A3-D5E6-4698-BE43-5CBDF5416063}" srcId="{D7E0BC21-1639-4195-AE28-4BAC68309550}" destId="{BAC81DB5-0110-43AF-B5F6-5F5EA618550D}" srcOrd="0" destOrd="0" parTransId="{CC17127A-82EB-4115-B909-DB20BDB47AD6}" sibTransId="{C646DE8B-C241-4BF5-95F5-F44DE27D8205}"/>
    <dgm:cxn modelId="{87A0991F-E753-4B44-9044-FA5232D20E9C}" type="presOf" srcId="{B14F3E5C-D5FC-4335-AC82-6EFB0C2B6A74}" destId="{9A13E901-F4E8-4A5A-AB4E-E4F6CDE91E1E}" srcOrd="0" destOrd="0" presId="urn:microsoft.com/office/officeart/2005/8/layout/lProcess2"/>
    <dgm:cxn modelId="{44EE6F5F-7438-47CC-83EC-FB75C8FD1F06}" type="presOf" srcId="{F7DD5F10-4CEA-4CCA-A4E4-050393015B07}" destId="{346063C9-B13C-4EC7-8E48-D495AC170EC9}" srcOrd="1" destOrd="0" presId="urn:microsoft.com/office/officeart/2005/8/layout/lProcess2"/>
    <dgm:cxn modelId="{0C9431B6-C762-4379-9EA0-B07C42B6B98C}" srcId="{BAC81DB5-0110-43AF-B5F6-5F5EA618550D}" destId="{476A5231-9028-4D6F-AC6F-AC21D13BA1C6}" srcOrd="0" destOrd="0" parTransId="{52B7A44B-02A2-4A11-A97B-2EE625F2EAEC}" sibTransId="{CE24948B-369B-4AB8-88AC-27A054FDF1EC}"/>
    <dgm:cxn modelId="{E0276C5B-FC46-4B82-9EFE-A859FE28AF1F}" type="presOf" srcId="{6E2FB8EC-65DC-4F2D-B9E0-F27E5F6F71E5}" destId="{C44B0382-717B-4858-9343-E2745F89D3E2}" srcOrd="0" destOrd="0" presId="urn:microsoft.com/office/officeart/2005/8/layout/lProcess2"/>
    <dgm:cxn modelId="{39125E96-10E4-4780-ABA5-D31D9F5C9BE8}" type="presOf" srcId="{4DA6A282-E9E0-4E37-B60C-7304B3B220A5}" destId="{EB50F0E8-88CE-4DFA-8D78-0A3760154FEF}" srcOrd="0" destOrd="0" presId="urn:microsoft.com/office/officeart/2005/8/layout/lProcess2"/>
    <dgm:cxn modelId="{0C9B5529-0E4B-4222-9D5A-784388FF3C86}" type="presOf" srcId="{BAC81DB5-0110-43AF-B5F6-5F5EA618550D}" destId="{62186C7E-CB79-4E43-B0C7-CEF963CCD77C}" srcOrd="0" destOrd="0" presId="urn:microsoft.com/office/officeart/2005/8/layout/lProcess2"/>
    <dgm:cxn modelId="{37C6F2FC-041F-401F-B6F4-27AE3EA8A2C2}" srcId="{8682E2FC-2315-4938-888A-662BF37BA837}" destId="{658F4195-1219-4286-9290-1403AA3C1977}" srcOrd="0" destOrd="0" parTransId="{9F2CD7A4-4589-4CF5-932A-F84777A34934}" sibTransId="{B26FE5EE-A91A-4DD2-9D96-F6A5B8CB5663}"/>
    <dgm:cxn modelId="{0270A16F-A9CA-4DF2-AD16-C6A6ED096094}" type="presOf" srcId="{20FE4A34-C6D6-4613-8998-1F34882B0E7C}" destId="{3D9885CC-4AC1-4FC1-9BCF-7A1AB8C6D6F6}" srcOrd="0" destOrd="0" presId="urn:microsoft.com/office/officeart/2005/8/layout/lProcess2"/>
    <dgm:cxn modelId="{F524BBB5-43C0-4FA9-B42D-D3E3CB4A47CD}" type="presOf" srcId="{476A5231-9028-4D6F-AC6F-AC21D13BA1C6}" destId="{C5D7CA11-2628-414A-842E-506631937B65}" srcOrd="0" destOrd="0" presId="urn:microsoft.com/office/officeart/2005/8/layout/lProcess2"/>
    <dgm:cxn modelId="{0CBB135E-E010-4489-A4D3-9916A39625AB}" type="presOf" srcId="{D7E0BC21-1639-4195-AE28-4BAC68309550}" destId="{B3FEE2CB-E0F8-461B-90D6-AE2C07691C88}" srcOrd="0" destOrd="0" presId="urn:microsoft.com/office/officeart/2005/8/layout/lProcess2"/>
    <dgm:cxn modelId="{44C5FA5B-7480-4D21-B60B-7E05016DAFDB}" srcId="{D7E0BC21-1639-4195-AE28-4BAC68309550}" destId="{F7DD5F10-4CEA-4CCA-A4E4-050393015B07}" srcOrd="2" destOrd="0" parTransId="{4ADA32E2-66CC-423A-9C32-6A25061E71D1}" sibTransId="{F4EF0B30-E5A1-4BEE-B6E5-0CEC1E34394B}"/>
    <dgm:cxn modelId="{81FA0AB7-E07A-4BA4-8FDE-433A7AF7C9ED}" srcId="{D7E0BC21-1639-4195-AE28-4BAC68309550}" destId="{8682E2FC-2315-4938-888A-662BF37BA837}" srcOrd="3" destOrd="0" parTransId="{B15A1C07-15DC-4E33-A2F4-412805BE3D6D}" sibTransId="{3353BF27-78E6-4ABD-9838-0CE8A086765C}"/>
    <dgm:cxn modelId="{CE187B82-635F-4AC1-912C-352D23E11EEA}" srcId="{B14F3E5C-D5FC-4335-AC82-6EFB0C2B6A74}" destId="{20FE4A34-C6D6-4613-8998-1F34882B0E7C}" srcOrd="1" destOrd="0" parTransId="{193AD13E-18EC-48C0-AEB6-A3142BF80810}" sibTransId="{AB924867-6127-48DF-A62E-A0D05604A44B}"/>
    <dgm:cxn modelId="{F163A193-D5F3-4D87-AFD7-9721344FCD60}" type="presOf" srcId="{2136787C-88F0-4D43-8E00-318C31F9B707}" destId="{A3A35312-E17D-4AE3-9EB8-E8AA13C05F47}" srcOrd="0" destOrd="0" presId="urn:microsoft.com/office/officeart/2005/8/layout/lProcess2"/>
    <dgm:cxn modelId="{C1D18F6E-5285-496A-B780-852AA529DB40}" type="presOf" srcId="{8682E2FC-2315-4938-888A-662BF37BA837}" destId="{22DF98AE-A336-4258-9C1D-F6A014B18495}" srcOrd="0" destOrd="0" presId="urn:microsoft.com/office/officeart/2005/8/layout/lProcess2"/>
    <dgm:cxn modelId="{D17B1D0B-53FD-4817-9048-93181585FDC0}" srcId="{F7DD5F10-4CEA-4CCA-A4E4-050393015B07}" destId="{E9DF3E0A-33D9-4159-9A11-3D253A1584E9}" srcOrd="1" destOrd="0" parTransId="{6CDB46EE-B9E8-4B14-AC60-B6D3F9C4B102}" sibTransId="{BEB9C217-80A7-466C-A751-D71B95A9DDB7}"/>
    <dgm:cxn modelId="{39ACA27A-1761-474A-9157-6E0952A8FECE}" type="presOf" srcId="{8682E2FC-2315-4938-888A-662BF37BA837}" destId="{73B3BF89-FFEE-468A-B2F1-CCE776266229}" srcOrd="1" destOrd="0" presId="urn:microsoft.com/office/officeart/2005/8/layout/lProcess2"/>
    <dgm:cxn modelId="{CB3C59AE-B3FA-4D4A-BE92-AB401FE6ACCB}" srcId="{F7DD5F10-4CEA-4CCA-A4E4-050393015B07}" destId="{6E2FB8EC-65DC-4F2D-B9E0-F27E5F6F71E5}" srcOrd="0" destOrd="0" parTransId="{C2DD0D9C-DE5A-48EF-846E-192B1A432488}" sibTransId="{F3A82ABB-649D-4286-90C3-6DA8464F035B}"/>
    <dgm:cxn modelId="{A979E0D0-404F-4D9B-8DA0-622555271B62}" srcId="{B14F3E5C-D5FC-4335-AC82-6EFB0C2B6A74}" destId="{2136787C-88F0-4D43-8E00-318C31F9B707}" srcOrd="0" destOrd="0" parTransId="{A66ACAE3-51CC-4B06-8B2E-3B1DBF9C4571}" sibTransId="{FAEA4B37-232B-413A-BE5B-3074F37062D9}"/>
    <dgm:cxn modelId="{39B4EE68-5679-4F3B-AEEC-E91DFD34CE7F}" srcId="{BAC81DB5-0110-43AF-B5F6-5F5EA618550D}" destId="{F358FC74-1B5F-4992-AAB7-C0A8C4EA1A4B}" srcOrd="1" destOrd="0" parTransId="{286CA46E-647B-4D2C-A1BD-718AB7508646}" sibTransId="{DF4A3061-9F6D-4D2A-963E-424211D9AE36}"/>
    <dgm:cxn modelId="{A1F26730-C563-4837-82AC-6CA97A129FA1}" srcId="{D7E0BC21-1639-4195-AE28-4BAC68309550}" destId="{B14F3E5C-D5FC-4335-AC82-6EFB0C2B6A74}" srcOrd="1" destOrd="0" parTransId="{EC26EDB8-31C5-42FA-9A87-A9E29959AC3F}" sibTransId="{020E0685-6685-481B-A613-CEC20B476364}"/>
    <dgm:cxn modelId="{C82937A9-4446-45D0-959F-DB701D95A96D}" type="presOf" srcId="{B14F3E5C-D5FC-4335-AC82-6EFB0C2B6A74}" destId="{EF2BEE63-07EA-48A9-9F43-71231BCA1646}" srcOrd="1" destOrd="0" presId="urn:microsoft.com/office/officeart/2005/8/layout/lProcess2"/>
    <dgm:cxn modelId="{9D77A2F7-B0F3-445D-B20B-E950452D22F5}" srcId="{8682E2FC-2315-4938-888A-662BF37BA837}" destId="{4DA6A282-E9E0-4E37-B60C-7304B3B220A5}" srcOrd="1" destOrd="0" parTransId="{0CDAF072-9251-42CB-AD66-683175E5DE44}" sibTransId="{60AF8793-5EDB-4341-9EA5-16B6454AB8D8}"/>
    <dgm:cxn modelId="{67A06276-F0AA-4B83-8691-5D7D64EE0C61}" type="presOf" srcId="{658F4195-1219-4286-9290-1403AA3C1977}" destId="{68175510-09D0-4BDB-A911-E278594CEF88}" srcOrd="0" destOrd="0" presId="urn:microsoft.com/office/officeart/2005/8/layout/lProcess2"/>
    <dgm:cxn modelId="{0B9B2F8A-48B2-404F-979D-99DD27986765}" type="presOf" srcId="{F7DD5F10-4CEA-4CCA-A4E4-050393015B07}" destId="{A5FB4493-DCA6-41A3-B6A6-E3FCA7328985}" srcOrd="0" destOrd="0" presId="urn:microsoft.com/office/officeart/2005/8/layout/lProcess2"/>
    <dgm:cxn modelId="{68137137-03D3-48CA-A9EA-EA653370DB1D}" type="presOf" srcId="{E9DF3E0A-33D9-4159-9A11-3D253A1584E9}" destId="{75EC002A-335E-4976-8E93-0A7E0605303C}" srcOrd="0" destOrd="0" presId="urn:microsoft.com/office/officeart/2005/8/layout/lProcess2"/>
    <dgm:cxn modelId="{39EB6C18-B66B-48A2-B994-256A38C50871}" type="presParOf" srcId="{B3FEE2CB-E0F8-461B-90D6-AE2C07691C88}" destId="{C01AE462-9BF4-4F30-8D7F-34F83E7D0500}" srcOrd="0" destOrd="0" presId="urn:microsoft.com/office/officeart/2005/8/layout/lProcess2"/>
    <dgm:cxn modelId="{0D6A6F45-C080-48C4-B2E3-DB98A597D18C}" type="presParOf" srcId="{C01AE462-9BF4-4F30-8D7F-34F83E7D0500}" destId="{62186C7E-CB79-4E43-B0C7-CEF963CCD77C}" srcOrd="0" destOrd="0" presId="urn:microsoft.com/office/officeart/2005/8/layout/lProcess2"/>
    <dgm:cxn modelId="{C1BC4262-4D59-41F3-B46A-758715991D17}" type="presParOf" srcId="{C01AE462-9BF4-4F30-8D7F-34F83E7D0500}" destId="{49AE7F55-C2EB-44DB-9402-DF87BCE06B60}" srcOrd="1" destOrd="0" presId="urn:microsoft.com/office/officeart/2005/8/layout/lProcess2"/>
    <dgm:cxn modelId="{3268D3C7-C258-4179-84B6-BA97425FD148}" type="presParOf" srcId="{C01AE462-9BF4-4F30-8D7F-34F83E7D0500}" destId="{69641EC3-30AB-4CDB-A4E0-AC84958C7D25}" srcOrd="2" destOrd="0" presId="urn:microsoft.com/office/officeart/2005/8/layout/lProcess2"/>
    <dgm:cxn modelId="{BCF0A23E-2896-4255-A728-9504748A2784}" type="presParOf" srcId="{69641EC3-30AB-4CDB-A4E0-AC84958C7D25}" destId="{2DA9116C-C285-4882-B1E7-160C141BFC63}" srcOrd="0" destOrd="0" presId="urn:microsoft.com/office/officeart/2005/8/layout/lProcess2"/>
    <dgm:cxn modelId="{02F6C285-32BD-44C9-B89E-9A29EAC4E3EC}" type="presParOf" srcId="{2DA9116C-C285-4882-B1E7-160C141BFC63}" destId="{C5D7CA11-2628-414A-842E-506631937B65}" srcOrd="0" destOrd="0" presId="urn:microsoft.com/office/officeart/2005/8/layout/lProcess2"/>
    <dgm:cxn modelId="{0DEB37EF-BCDF-4A42-984B-01B81B58AD8C}" type="presParOf" srcId="{2DA9116C-C285-4882-B1E7-160C141BFC63}" destId="{592BA850-DC2D-4077-9D25-B7AA782BAFA7}" srcOrd="1" destOrd="0" presId="urn:microsoft.com/office/officeart/2005/8/layout/lProcess2"/>
    <dgm:cxn modelId="{4914D105-A4CC-455C-9DD6-5CB807BEBFEF}" type="presParOf" srcId="{2DA9116C-C285-4882-B1E7-160C141BFC63}" destId="{02FFDB89-8602-4F01-91A9-04F733533D2F}" srcOrd="2" destOrd="0" presId="urn:microsoft.com/office/officeart/2005/8/layout/lProcess2"/>
    <dgm:cxn modelId="{CA59656C-74BC-423B-AD47-9CA8D0CF221F}" type="presParOf" srcId="{B3FEE2CB-E0F8-461B-90D6-AE2C07691C88}" destId="{D8652869-F498-4517-868D-15C8D7FBE281}" srcOrd="1" destOrd="0" presId="urn:microsoft.com/office/officeart/2005/8/layout/lProcess2"/>
    <dgm:cxn modelId="{94C0A8E9-0DA7-4523-8265-240609D72AB3}" type="presParOf" srcId="{B3FEE2CB-E0F8-461B-90D6-AE2C07691C88}" destId="{2F57FEF9-214E-4E83-A6FA-0185476787D6}" srcOrd="2" destOrd="0" presId="urn:microsoft.com/office/officeart/2005/8/layout/lProcess2"/>
    <dgm:cxn modelId="{7F20EFE8-AB31-45D4-B0E8-263022EADA71}" type="presParOf" srcId="{2F57FEF9-214E-4E83-A6FA-0185476787D6}" destId="{9A13E901-F4E8-4A5A-AB4E-E4F6CDE91E1E}" srcOrd="0" destOrd="0" presId="urn:microsoft.com/office/officeart/2005/8/layout/lProcess2"/>
    <dgm:cxn modelId="{448A34CB-8B96-4939-BD41-2533AA742E51}" type="presParOf" srcId="{2F57FEF9-214E-4E83-A6FA-0185476787D6}" destId="{EF2BEE63-07EA-48A9-9F43-71231BCA1646}" srcOrd="1" destOrd="0" presId="urn:microsoft.com/office/officeart/2005/8/layout/lProcess2"/>
    <dgm:cxn modelId="{5607597E-DEBC-4E95-B98B-7C2EBBC186DD}" type="presParOf" srcId="{2F57FEF9-214E-4E83-A6FA-0185476787D6}" destId="{2C5A53C1-4710-4DD1-A246-F6770D3111C2}" srcOrd="2" destOrd="0" presId="urn:microsoft.com/office/officeart/2005/8/layout/lProcess2"/>
    <dgm:cxn modelId="{DBD43270-DBA5-4C04-8DEC-FA30AEFD77E4}" type="presParOf" srcId="{2C5A53C1-4710-4DD1-A246-F6770D3111C2}" destId="{D66D556A-0A61-4A73-B31C-AA8B838EAF9E}" srcOrd="0" destOrd="0" presId="urn:microsoft.com/office/officeart/2005/8/layout/lProcess2"/>
    <dgm:cxn modelId="{74EE7EFC-BC6D-488E-9261-A691052147CB}" type="presParOf" srcId="{D66D556A-0A61-4A73-B31C-AA8B838EAF9E}" destId="{A3A35312-E17D-4AE3-9EB8-E8AA13C05F47}" srcOrd="0" destOrd="0" presId="urn:microsoft.com/office/officeart/2005/8/layout/lProcess2"/>
    <dgm:cxn modelId="{3C72434C-75B4-4F50-9797-6D1111BB4F2C}" type="presParOf" srcId="{D66D556A-0A61-4A73-B31C-AA8B838EAF9E}" destId="{00ABD8B8-953E-4993-9978-8160D5F2C10C}" srcOrd="1" destOrd="0" presId="urn:microsoft.com/office/officeart/2005/8/layout/lProcess2"/>
    <dgm:cxn modelId="{1C3E7712-1D14-41B7-ADF6-B9F33CAC1244}" type="presParOf" srcId="{D66D556A-0A61-4A73-B31C-AA8B838EAF9E}" destId="{3D9885CC-4AC1-4FC1-9BCF-7A1AB8C6D6F6}" srcOrd="2" destOrd="0" presId="urn:microsoft.com/office/officeart/2005/8/layout/lProcess2"/>
    <dgm:cxn modelId="{E8B0C3E0-2F1A-4283-B7F0-EB6B333289F0}" type="presParOf" srcId="{B3FEE2CB-E0F8-461B-90D6-AE2C07691C88}" destId="{210E1FA6-1850-4BAB-9ED6-99F62B5EA9F2}" srcOrd="3" destOrd="0" presId="urn:microsoft.com/office/officeart/2005/8/layout/lProcess2"/>
    <dgm:cxn modelId="{63AE533C-376B-4409-A1D5-6279FEB04990}" type="presParOf" srcId="{B3FEE2CB-E0F8-461B-90D6-AE2C07691C88}" destId="{E9060416-51C8-46E9-A3BD-085C0E694A59}" srcOrd="4" destOrd="0" presId="urn:microsoft.com/office/officeart/2005/8/layout/lProcess2"/>
    <dgm:cxn modelId="{E3F440EF-8424-4B03-8160-74AA5C5A1104}" type="presParOf" srcId="{E9060416-51C8-46E9-A3BD-085C0E694A59}" destId="{A5FB4493-DCA6-41A3-B6A6-E3FCA7328985}" srcOrd="0" destOrd="0" presId="urn:microsoft.com/office/officeart/2005/8/layout/lProcess2"/>
    <dgm:cxn modelId="{5199382A-9A26-4263-B5E8-207DBA86487B}" type="presParOf" srcId="{E9060416-51C8-46E9-A3BD-085C0E694A59}" destId="{346063C9-B13C-4EC7-8E48-D495AC170EC9}" srcOrd="1" destOrd="0" presId="urn:microsoft.com/office/officeart/2005/8/layout/lProcess2"/>
    <dgm:cxn modelId="{1D706AFE-5FAF-4B61-9EEF-D62B32A097C6}" type="presParOf" srcId="{E9060416-51C8-46E9-A3BD-085C0E694A59}" destId="{D573226D-FB45-4587-8DCB-E06428E2BAB5}" srcOrd="2" destOrd="0" presId="urn:microsoft.com/office/officeart/2005/8/layout/lProcess2"/>
    <dgm:cxn modelId="{C87738DE-B4F9-48B0-89D0-48F94E0171D9}" type="presParOf" srcId="{D573226D-FB45-4587-8DCB-E06428E2BAB5}" destId="{AB8716DB-B476-4953-AE53-CC0CF6F15D75}" srcOrd="0" destOrd="0" presId="urn:microsoft.com/office/officeart/2005/8/layout/lProcess2"/>
    <dgm:cxn modelId="{4F1C7E3B-790B-41E0-843F-211DFEA88410}" type="presParOf" srcId="{AB8716DB-B476-4953-AE53-CC0CF6F15D75}" destId="{C44B0382-717B-4858-9343-E2745F89D3E2}" srcOrd="0" destOrd="0" presId="urn:microsoft.com/office/officeart/2005/8/layout/lProcess2"/>
    <dgm:cxn modelId="{D10C6E26-82BC-41A4-97F2-918363248635}" type="presParOf" srcId="{AB8716DB-B476-4953-AE53-CC0CF6F15D75}" destId="{FAAB6601-CDC2-4A15-B9CC-CADAA1D20FD8}" srcOrd="1" destOrd="0" presId="urn:microsoft.com/office/officeart/2005/8/layout/lProcess2"/>
    <dgm:cxn modelId="{74B39900-7EA7-4B1A-A9CE-D087F1BA4574}" type="presParOf" srcId="{AB8716DB-B476-4953-AE53-CC0CF6F15D75}" destId="{75EC002A-335E-4976-8E93-0A7E0605303C}" srcOrd="2" destOrd="0" presId="urn:microsoft.com/office/officeart/2005/8/layout/lProcess2"/>
    <dgm:cxn modelId="{6D1B9E19-ADCA-4EFB-8401-33A1555CB261}" type="presParOf" srcId="{B3FEE2CB-E0F8-461B-90D6-AE2C07691C88}" destId="{5C0F5AB7-2529-44E6-990C-F3C20183AE06}" srcOrd="5" destOrd="0" presId="urn:microsoft.com/office/officeart/2005/8/layout/lProcess2"/>
    <dgm:cxn modelId="{28FFC7CC-2767-4D03-A8F8-4BDFF7D522CE}" type="presParOf" srcId="{B3FEE2CB-E0F8-461B-90D6-AE2C07691C88}" destId="{B9DD7183-5ED6-499C-A87A-BAA493BEEB12}" srcOrd="6" destOrd="0" presId="urn:microsoft.com/office/officeart/2005/8/layout/lProcess2"/>
    <dgm:cxn modelId="{9AF53ED7-4648-42C1-B95F-6B2BD91DED3E}" type="presParOf" srcId="{B9DD7183-5ED6-499C-A87A-BAA493BEEB12}" destId="{22DF98AE-A336-4258-9C1D-F6A014B18495}" srcOrd="0" destOrd="0" presId="urn:microsoft.com/office/officeart/2005/8/layout/lProcess2"/>
    <dgm:cxn modelId="{59FDB094-55AD-422A-81F1-AC19745760DD}" type="presParOf" srcId="{B9DD7183-5ED6-499C-A87A-BAA493BEEB12}" destId="{73B3BF89-FFEE-468A-B2F1-CCE776266229}" srcOrd="1" destOrd="0" presId="urn:microsoft.com/office/officeart/2005/8/layout/lProcess2"/>
    <dgm:cxn modelId="{7915C0C8-7020-4381-8944-F5B7166234A4}" type="presParOf" srcId="{B9DD7183-5ED6-499C-A87A-BAA493BEEB12}" destId="{1D64A750-63CD-42F8-AB05-9922E64A9E4A}" srcOrd="2" destOrd="0" presId="urn:microsoft.com/office/officeart/2005/8/layout/lProcess2"/>
    <dgm:cxn modelId="{D114E94F-DA62-4FBE-B5E3-06B2BE85D844}" type="presParOf" srcId="{1D64A750-63CD-42F8-AB05-9922E64A9E4A}" destId="{1D7F706D-E4F6-4336-9204-BEB41C68724E}" srcOrd="0" destOrd="0" presId="urn:microsoft.com/office/officeart/2005/8/layout/lProcess2"/>
    <dgm:cxn modelId="{68ADD0FC-8D9E-4C3B-89FD-42C958A7F663}" type="presParOf" srcId="{1D7F706D-E4F6-4336-9204-BEB41C68724E}" destId="{68175510-09D0-4BDB-A911-E278594CEF88}" srcOrd="0" destOrd="0" presId="urn:microsoft.com/office/officeart/2005/8/layout/lProcess2"/>
    <dgm:cxn modelId="{20EA859C-425E-4C72-8F75-E89D248C4E63}" type="presParOf" srcId="{1D7F706D-E4F6-4336-9204-BEB41C68724E}" destId="{B7F6F986-ED36-407F-80C2-E63D81B6EAE8}" srcOrd="1" destOrd="0" presId="urn:microsoft.com/office/officeart/2005/8/layout/lProcess2"/>
    <dgm:cxn modelId="{1EF6CB5A-AC81-4EA2-BC9B-B8AE69F498EA}" type="presParOf" srcId="{1D7F706D-E4F6-4336-9204-BEB41C68724E}" destId="{EB50F0E8-88CE-4DFA-8D78-0A3760154FE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9BB233-5BC2-4E88-B1DD-F06946DE68F0}" type="doc">
      <dgm:prSet loTypeId="urn:microsoft.com/office/officeart/2008/layout/SquareAccent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42C0337-F9F5-437B-AFEB-F5031E562609}">
      <dgm:prSet phldrT="[文字]"/>
      <dgm:spPr/>
      <dgm:t>
        <a:bodyPr/>
        <a:lstStyle/>
        <a:p>
          <a:r>
            <a:rPr lang="zh-TW" altLang="en-US" b="1" dirty="0" smtClean="0"/>
            <a:t>遮蔽式雙絞線</a:t>
          </a:r>
          <a:r>
            <a:rPr lang="en-US" altLang="zh-TW" b="1" dirty="0" smtClean="0"/>
            <a:t>STP</a:t>
          </a:r>
          <a:endParaRPr lang="zh-TW" altLang="en-US" b="1" dirty="0"/>
        </a:p>
      </dgm:t>
    </dgm:pt>
    <dgm:pt modelId="{ADA89AE7-8B67-41F9-9FC1-01F503DAE7E7}" type="parTrans" cxnId="{32335B47-F702-4B51-A3DF-50D0D16C9408}">
      <dgm:prSet/>
      <dgm:spPr/>
      <dgm:t>
        <a:bodyPr/>
        <a:lstStyle/>
        <a:p>
          <a:endParaRPr lang="zh-TW" altLang="en-US" b="1"/>
        </a:p>
      </dgm:t>
    </dgm:pt>
    <dgm:pt modelId="{1621BC52-CB7B-454A-985B-E96B7EF0FCA7}" type="sibTrans" cxnId="{32335B47-F702-4B51-A3DF-50D0D16C9408}">
      <dgm:prSet/>
      <dgm:spPr/>
      <dgm:t>
        <a:bodyPr/>
        <a:lstStyle/>
        <a:p>
          <a:endParaRPr lang="zh-TW" altLang="en-US" b="1"/>
        </a:p>
      </dgm:t>
    </dgm:pt>
    <dgm:pt modelId="{0848996D-DDBB-44B2-AE0A-28A5505F5986}">
      <dgm:prSet phldrT="[文字]"/>
      <dgm:spPr/>
      <dgm:t>
        <a:bodyPr/>
        <a:lstStyle/>
        <a:p>
          <a:r>
            <a:rPr lang="zh-TW" altLang="en-US" b="1" dirty="0" smtClean="0"/>
            <a:t>無遮蔽式雙絞線</a:t>
          </a:r>
          <a:r>
            <a:rPr lang="en-US" altLang="zh-TW" b="1" dirty="0" smtClean="0"/>
            <a:t>UTP</a:t>
          </a:r>
          <a:endParaRPr lang="zh-TW" altLang="en-US" b="1" dirty="0"/>
        </a:p>
      </dgm:t>
    </dgm:pt>
    <dgm:pt modelId="{F7D4270F-47EA-4EFB-9E27-5ACEEF85F0BB}" type="parTrans" cxnId="{29C2EAB6-9D69-45AA-97F1-2492688EC26C}">
      <dgm:prSet/>
      <dgm:spPr/>
      <dgm:t>
        <a:bodyPr/>
        <a:lstStyle/>
        <a:p>
          <a:endParaRPr lang="zh-TW" altLang="en-US" b="1"/>
        </a:p>
      </dgm:t>
    </dgm:pt>
    <dgm:pt modelId="{E05A606B-778D-4589-8BFF-461125A5CA97}" type="sibTrans" cxnId="{29C2EAB6-9D69-45AA-97F1-2492688EC26C}">
      <dgm:prSet/>
      <dgm:spPr/>
      <dgm:t>
        <a:bodyPr/>
        <a:lstStyle/>
        <a:p>
          <a:endParaRPr lang="zh-TW" altLang="en-US" b="1"/>
        </a:p>
      </dgm:t>
    </dgm:pt>
    <dgm:pt modelId="{8716F444-53E4-402E-840A-D0992C2EE23B}">
      <dgm:prSet phldrT="[文字]"/>
      <dgm:spPr/>
      <dgm:t>
        <a:bodyPr/>
        <a:lstStyle/>
        <a:p>
          <a:r>
            <a:rPr lang="zh-TW" altLang="en-US" b="1" dirty="0" smtClean="0"/>
            <a:t>通常用於權杖環狀網路</a:t>
          </a:r>
          <a:endParaRPr lang="zh-TW" altLang="en-US" b="1" dirty="0"/>
        </a:p>
      </dgm:t>
    </dgm:pt>
    <dgm:pt modelId="{08825547-036A-40F4-98D0-5C5F1CDB9EC9}" type="parTrans" cxnId="{E8DC0845-0280-49E0-AE73-57374BBCCC5A}">
      <dgm:prSet/>
      <dgm:spPr/>
      <dgm:t>
        <a:bodyPr/>
        <a:lstStyle/>
        <a:p>
          <a:endParaRPr lang="zh-TW" altLang="en-US" b="1"/>
        </a:p>
      </dgm:t>
    </dgm:pt>
    <dgm:pt modelId="{F77FFF36-BC48-4180-B997-F7620E4A1D7E}" type="sibTrans" cxnId="{E8DC0845-0280-49E0-AE73-57374BBCCC5A}">
      <dgm:prSet/>
      <dgm:spPr/>
      <dgm:t>
        <a:bodyPr/>
        <a:lstStyle/>
        <a:p>
          <a:endParaRPr lang="zh-TW" altLang="en-US" b="1"/>
        </a:p>
      </dgm:t>
    </dgm:pt>
    <dgm:pt modelId="{5FEE943D-3077-426B-B154-724064A9E6D5}">
      <dgm:prSet phldrT="[文字]"/>
      <dgm:spPr/>
      <dgm:t>
        <a:bodyPr/>
        <a:lstStyle/>
        <a:p>
          <a:r>
            <a:rPr lang="zh-TW" altLang="en-US" b="1" dirty="0" smtClean="0"/>
            <a:t>不容易佈線，成本較高</a:t>
          </a:r>
          <a:endParaRPr lang="zh-TW" altLang="en-US" b="1" dirty="0"/>
        </a:p>
      </dgm:t>
    </dgm:pt>
    <dgm:pt modelId="{15892B6E-9F49-4741-B8AE-50AB09DB3498}" type="parTrans" cxnId="{AE2F341E-C17E-44B3-B4F8-54F5BC123808}">
      <dgm:prSet/>
      <dgm:spPr/>
      <dgm:t>
        <a:bodyPr/>
        <a:lstStyle/>
        <a:p>
          <a:endParaRPr lang="zh-TW" altLang="en-US" b="1"/>
        </a:p>
      </dgm:t>
    </dgm:pt>
    <dgm:pt modelId="{42A3E45E-5AD8-4B5E-9ABD-593B6CF23534}" type="sibTrans" cxnId="{AE2F341E-C17E-44B3-B4F8-54F5BC123808}">
      <dgm:prSet/>
      <dgm:spPr/>
      <dgm:t>
        <a:bodyPr/>
        <a:lstStyle/>
        <a:p>
          <a:endParaRPr lang="zh-TW" altLang="en-US" b="1"/>
        </a:p>
      </dgm:t>
    </dgm:pt>
    <dgm:pt modelId="{69FEB3D0-5131-4BBD-B206-253FCD0E3D8E}">
      <dgm:prSet phldrT="[文字]"/>
      <dgm:spPr/>
      <dgm:t>
        <a:bodyPr/>
        <a:lstStyle/>
        <a:p>
          <a:r>
            <a:rPr lang="zh-TW" altLang="en-US" b="1" dirty="0" smtClean="0"/>
            <a:t>應用於網路佈線</a:t>
          </a:r>
          <a:endParaRPr lang="zh-TW" altLang="en-US" b="1" dirty="0"/>
        </a:p>
      </dgm:t>
    </dgm:pt>
    <dgm:pt modelId="{10301F01-3E21-496D-A983-8929BDB5CCFE}" type="parTrans" cxnId="{CC41033C-627A-4DA9-B9B7-F3C7076FE73E}">
      <dgm:prSet/>
      <dgm:spPr/>
      <dgm:t>
        <a:bodyPr/>
        <a:lstStyle/>
        <a:p>
          <a:endParaRPr lang="zh-TW" altLang="en-US" b="1"/>
        </a:p>
      </dgm:t>
    </dgm:pt>
    <dgm:pt modelId="{2B9B49F6-55A9-43DE-8081-56BBED28A8D5}" type="sibTrans" cxnId="{CC41033C-627A-4DA9-B9B7-F3C7076FE73E}">
      <dgm:prSet/>
      <dgm:spPr/>
      <dgm:t>
        <a:bodyPr/>
        <a:lstStyle/>
        <a:p>
          <a:endParaRPr lang="zh-TW" altLang="en-US" b="1"/>
        </a:p>
      </dgm:t>
    </dgm:pt>
    <dgm:pt modelId="{8CD1909B-77B7-43A2-BD14-54A9FEC9B79A}">
      <dgm:prSet phldrT="[文字]"/>
      <dgm:spPr/>
      <dgm:t>
        <a:bodyPr/>
        <a:lstStyle/>
        <a:p>
          <a:r>
            <a:rPr lang="zh-TW" altLang="en-US" b="1" dirty="0" smtClean="0"/>
            <a:t>佈線容易，價格便宜</a:t>
          </a:r>
          <a:endParaRPr lang="zh-TW" altLang="en-US" b="1" dirty="0"/>
        </a:p>
      </dgm:t>
    </dgm:pt>
    <dgm:pt modelId="{5A886CEC-522F-488C-A798-1D0C7BF7C7A9}" type="parTrans" cxnId="{A9C1F00A-D7BA-4C14-83C2-BB688974E899}">
      <dgm:prSet/>
      <dgm:spPr/>
      <dgm:t>
        <a:bodyPr/>
        <a:lstStyle/>
        <a:p>
          <a:endParaRPr lang="zh-TW" altLang="en-US" b="1"/>
        </a:p>
      </dgm:t>
    </dgm:pt>
    <dgm:pt modelId="{37F7CA66-4132-49CC-97F6-C73F1DF0F901}" type="sibTrans" cxnId="{A9C1F00A-D7BA-4C14-83C2-BB688974E899}">
      <dgm:prSet/>
      <dgm:spPr/>
      <dgm:t>
        <a:bodyPr/>
        <a:lstStyle/>
        <a:p>
          <a:endParaRPr lang="zh-TW" altLang="en-US" b="1"/>
        </a:p>
      </dgm:t>
    </dgm:pt>
    <dgm:pt modelId="{32C906B3-BEF7-4722-8C36-87615352C52E}" type="pres">
      <dgm:prSet presAssocID="{5A9BB233-5BC2-4E88-B1DD-F06946DE68F0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F059373B-D7C4-46F4-96D1-06890FF54C1A}" type="pres">
      <dgm:prSet presAssocID="{342C0337-F9F5-437B-AFEB-F5031E562609}" presName="root" presStyleCnt="0">
        <dgm:presLayoutVars>
          <dgm:chMax/>
          <dgm:chPref/>
        </dgm:presLayoutVars>
      </dgm:prSet>
      <dgm:spPr/>
    </dgm:pt>
    <dgm:pt modelId="{50E79EC3-8D76-40A9-A8C6-3127ED0B56F8}" type="pres">
      <dgm:prSet presAssocID="{342C0337-F9F5-437B-AFEB-F5031E562609}" presName="rootComposite" presStyleCnt="0">
        <dgm:presLayoutVars/>
      </dgm:prSet>
      <dgm:spPr/>
    </dgm:pt>
    <dgm:pt modelId="{6C486609-7BBB-4D7D-9DF4-8BF7E8D618F6}" type="pres">
      <dgm:prSet presAssocID="{342C0337-F9F5-437B-AFEB-F5031E562609}" presName="ParentAccent" presStyleLbl="alignNode1" presStyleIdx="0" presStyleCnt="2"/>
      <dgm:spPr/>
    </dgm:pt>
    <dgm:pt modelId="{22CD2ED3-E99D-4B7C-A260-FBC9C1FB6CD8}" type="pres">
      <dgm:prSet presAssocID="{342C0337-F9F5-437B-AFEB-F5031E562609}" presName="ParentSmallAccent" presStyleLbl="fgAcc1" presStyleIdx="0" presStyleCnt="2"/>
      <dgm:spPr/>
    </dgm:pt>
    <dgm:pt modelId="{2B81BA11-4622-4BEE-B05F-B07DFD52CC89}" type="pres">
      <dgm:prSet presAssocID="{342C0337-F9F5-437B-AFEB-F5031E562609}" presName="Parent" presStyleLbl="revTx" presStyleIdx="0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893524-5CD2-4F81-B268-65F08B7D9AE4}" type="pres">
      <dgm:prSet presAssocID="{342C0337-F9F5-437B-AFEB-F5031E562609}" presName="childShape" presStyleCnt="0">
        <dgm:presLayoutVars>
          <dgm:chMax val="0"/>
          <dgm:chPref val="0"/>
        </dgm:presLayoutVars>
      </dgm:prSet>
      <dgm:spPr/>
    </dgm:pt>
    <dgm:pt modelId="{FAD91971-2912-44DD-BD66-8DDAA7D11207}" type="pres">
      <dgm:prSet presAssocID="{8716F444-53E4-402E-840A-D0992C2EE23B}" presName="childComposite" presStyleCnt="0">
        <dgm:presLayoutVars>
          <dgm:chMax val="0"/>
          <dgm:chPref val="0"/>
        </dgm:presLayoutVars>
      </dgm:prSet>
      <dgm:spPr/>
    </dgm:pt>
    <dgm:pt modelId="{4DEF682E-39A7-467D-B61B-73A0A107ABA0}" type="pres">
      <dgm:prSet presAssocID="{8716F444-53E4-402E-840A-D0992C2EE23B}" presName="ChildAccent" presStyleLbl="solidFgAcc1" presStyleIdx="0" presStyleCnt="4"/>
      <dgm:spPr/>
    </dgm:pt>
    <dgm:pt modelId="{78C6E592-A06D-4C27-A3AF-AF07AE639452}" type="pres">
      <dgm:prSet presAssocID="{8716F444-53E4-402E-840A-D0992C2EE23B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483B06-8150-4449-A310-D0DAC01082B1}" type="pres">
      <dgm:prSet presAssocID="{5FEE943D-3077-426B-B154-724064A9E6D5}" presName="childComposite" presStyleCnt="0">
        <dgm:presLayoutVars>
          <dgm:chMax val="0"/>
          <dgm:chPref val="0"/>
        </dgm:presLayoutVars>
      </dgm:prSet>
      <dgm:spPr/>
    </dgm:pt>
    <dgm:pt modelId="{77D4AF51-606B-4D91-958D-6F8E0859D3AE}" type="pres">
      <dgm:prSet presAssocID="{5FEE943D-3077-426B-B154-724064A9E6D5}" presName="ChildAccent" presStyleLbl="solidFgAcc1" presStyleIdx="1" presStyleCnt="4"/>
      <dgm:spPr/>
    </dgm:pt>
    <dgm:pt modelId="{AB756CFA-7A18-4621-9C10-755C855FF13D}" type="pres">
      <dgm:prSet presAssocID="{5FEE943D-3077-426B-B154-724064A9E6D5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41A3FA-E1F4-4A22-932E-AC522DCC39E7}" type="pres">
      <dgm:prSet presAssocID="{0848996D-DDBB-44B2-AE0A-28A5505F5986}" presName="root" presStyleCnt="0">
        <dgm:presLayoutVars>
          <dgm:chMax/>
          <dgm:chPref/>
        </dgm:presLayoutVars>
      </dgm:prSet>
      <dgm:spPr/>
    </dgm:pt>
    <dgm:pt modelId="{2045290C-994E-4547-B42F-38A35F647EA8}" type="pres">
      <dgm:prSet presAssocID="{0848996D-DDBB-44B2-AE0A-28A5505F5986}" presName="rootComposite" presStyleCnt="0">
        <dgm:presLayoutVars/>
      </dgm:prSet>
      <dgm:spPr/>
    </dgm:pt>
    <dgm:pt modelId="{A06B1908-EC9C-46D8-B767-2F273ABF94B2}" type="pres">
      <dgm:prSet presAssocID="{0848996D-DDBB-44B2-AE0A-28A5505F5986}" presName="ParentAccent" presStyleLbl="alignNode1" presStyleIdx="1" presStyleCnt="2"/>
      <dgm:spPr/>
    </dgm:pt>
    <dgm:pt modelId="{62533C7D-0B64-4446-AE1C-BA60F90692CF}" type="pres">
      <dgm:prSet presAssocID="{0848996D-DDBB-44B2-AE0A-28A5505F5986}" presName="ParentSmallAccent" presStyleLbl="fgAcc1" presStyleIdx="1" presStyleCnt="2"/>
      <dgm:spPr/>
    </dgm:pt>
    <dgm:pt modelId="{D856F20C-D3EA-49D4-A4F0-91258AA9E1F0}" type="pres">
      <dgm:prSet presAssocID="{0848996D-DDBB-44B2-AE0A-28A5505F5986}" presName="Parent" presStyleLbl="revTx" presStyleIdx="3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1B2A25-DFEE-4078-8D9E-DF2197F41551}" type="pres">
      <dgm:prSet presAssocID="{0848996D-DDBB-44B2-AE0A-28A5505F5986}" presName="childShape" presStyleCnt="0">
        <dgm:presLayoutVars>
          <dgm:chMax val="0"/>
          <dgm:chPref val="0"/>
        </dgm:presLayoutVars>
      </dgm:prSet>
      <dgm:spPr/>
    </dgm:pt>
    <dgm:pt modelId="{D3BA2D2C-8600-4693-B9B9-2C4F14805E12}" type="pres">
      <dgm:prSet presAssocID="{69FEB3D0-5131-4BBD-B206-253FCD0E3D8E}" presName="childComposite" presStyleCnt="0">
        <dgm:presLayoutVars>
          <dgm:chMax val="0"/>
          <dgm:chPref val="0"/>
        </dgm:presLayoutVars>
      </dgm:prSet>
      <dgm:spPr/>
    </dgm:pt>
    <dgm:pt modelId="{77CC8EAC-0D92-440E-AD69-CC9144EF71B4}" type="pres">
      <dgm:prSet presAssocID="{69FEB3D0-5131-4BBD-B206-253FCD0E3D8E}" presName="ChildAccent" presStyleLbl="solidFgAcc1" presStyleIdx="2" presStyleCnt="4"/>
      <dgm:spPr/>
    </dgm:pt>
    <dgm:pt modelId="{54CFCBB2-5DD4-47FF-90B8-6A5A4C3064D4}" type="pres">
      <dgm:prSet presAssocID="{69FEB3D0-5131-4BBD-B206-253FCD0E3D8E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E6346C-4575-48A8-AF0E-555E2707DF36}" type="pres">
      <dgm:prSet presAssocID="{8CD1909B-77B7-43A2-BD14-54A9FEC9B79A}" presName="childComposite" presStyleCnt="0">
        <dgm:presLayoutVars>
          <dgm:chMax val="0"/>
          <dgm:chPref val="0"/>
        </dgm:presLayoutVars>
      </dgm:prSet>
      <dgm:spPr/>
    </dgm:pt>
    <dgm:pt modelId="{500D71C4-195F-41DF-ADB6-FC0B7D7AF7A1}" type="pres">
      <dgm:prSet presAssocID="{8CD1909B-77B7-43A2-BD14-54A9FEC9B79A}" presName="ChildAccent" presStyleLbl="solidFgAcc1" presStyleIdx="3" presStyleCnt="4"/>
      <dgm:spPr/>
    </dgm:pt>
    <dgm:pt modelId="{18DEAF16-DAA8-474E-B6CA-6B96683B1A7C}" type="pres">
      <dgm:prSet presAssocID="{8CD1909B-77B7-43A2-BD14-54A9FEC9B79A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C41033C-627A-4DA9-B9B7-F3C7076FE73E}" srcId="{0848996D-DDBB-44B2-AE0A-28A5505F5986}" destId="{69FEB3D0-5131-4BBD-B206-253FCD0E3D8E}" srcOrd="0" destOrd="0" parTransId="{10301F01-3E21-496D-A983-8929BDB5CCFE}" sibTransId="{2B9B49F6-55A9-43DE-8081-56BBED28A8D5}"/>
    <dgm:cxn modelId="{E8DC0845-0280-49E0-AE73-57374BBCCC5A}" srcId="{342C0337-F9F5-437B-AFEB-F5031E562609}" destId="{8716F444-53E4-402E-840A-D0992C2EE23B}" srcOrd="0" destOrd="0" parTransId="{08825547-036A-40F4-98D0-5C5F1CDB9EC9}" sibTransId="{F77FFF36-BC48-4180-B997-F7620E4A1D7E}"/>
    <dgm:cxn modelId="{32335B47-F702-4B51-A3DF-50D0D16C9408}" srcId="{5A9BB233-5BC2-4E88-B1DD-F06946DE68F0}" destId="{342C0337-F9F5-437B-AFEB-F5031E562609}" srcOrd="0" destOrd="0" parTransId="{ADA89AE7-8B67-41F9-9FC1-01F503DAE7E7}" sibTransId="{1621BC52-CB7B-454A-985B-E96B7EF0FCA7}"/>
    <dgm:cxn modelId="{29C2EAB6-9D69-45AA-97F1-2492688EC26C}" srcId="{5A9BB233-5BC2-4E88-B1DD-F06946DE68F0}" destId="{0848996D-DDBB-44B2-AE0A-28A5505F5986}" srcOrd="1" destOrd="0" parTransId="{F7D4270F-47EA-4EFB-9E27-5ACEEF85F0BB}" sibTransId="{E05A606B-778D-4589-8BFF-461125A5CA97}"/>
    <dgm:cxn modelId="{AE2F341E-C17E-44B3-B4F8-54F5BC123808}" srcId="{342C0337-F9F5-437B-AFEB-F5031E562609}" destId="{5FEE943D-3077-426B-B154-724064A9E6D5}" srcOrd="1" destOrd="0" parTransId="{15892B6E-9F49-4741-B8AE-50AB09DB3498}" sibTransId="{42A3E45E-5AD8-4B5E-9ABD-593B6CF23534}"/>
    <dgm:cxn modelId="{E6B3D5EF-263A-49CD-9A61-E0F2F4A0BC8A}" type="presOf" srcId="{69FEB3D0-5131-4BBD-B206-253FCD0E3D8E}" destId="{54CFCBB2-5DD4-47FF-90B8-6A5A4C3064D4}" srcOrd="0" destOrd="0" presId="urn:microsoft.com/office/officeart/2008/layout/SquareAccentList"/>
    <dgm:cxn modelId="{06D05C8B-A7BB-4C1A-ABC4-650F7061BEEF}" type="presOf" srcId="{0848996D-DDBB-44B2-AE0A-28A5505F5986}" destId="{D856F20C-D3EA-49D4-A4F0-91258AA9E1F0}" srcOrd="0" destOrd="0" presId="urn:microsoft.com/office/officeart/2008/layout/SquareAccentList"/>
    <dgm:cxn modelId="{641A788E-47F8-47A6-90D9-6ACCDFDAB3FA}" type="presOf" srcId="{8716F444-53E4-402E-840A-D0992C2EE23B}" destId="{78C6E592-A06D-4C27-A3AF-AF07AE639452}" srcOrd="0" destOrd="0" presId="urn:microsoft.com/office/officeart/2008/layout/SquareAccentList"/>
    <dgm:cxn modelId="{DFC1C791-2CB9-48DE-A7B8-FA2B67433226}" type="presOf" srcId="{5FEE943D-3077-426B-B154-724064A9E6D5}" destId="{AB756CFA-7A18-4621-9C10-755C855FF13D}" srcOrd="0" destOrd="0" presId="urn:microsoft.com/office/officeart/2008/layout/SquareAccentList"/>
    <dgm:cxn modelId="{6947A1FF-21EA-4D11-9367-0B4398454A03}" type="presOf" srcId="{342C0337-F9F5-437B-AFEB-F5031E562609}" destId="{2B81BA11-4622-4BEE-B05F-B07DFD52CC89}" srcOrd="0" destOrd="0" presId="urn:microsoft.com/office/officeart/2008/layout/SquareAccentList"/>
    <dgm:cxn modelId="{7632CF55-FBCC-4AB2-96D9-58941956E67B}" type="presOf" srcId="{5A9BB233-5BC2-4E88-B1DD-F06946DE68F0}" destId="{32C906B3-BEF7-4722-8C36-87615352C52E}" srcOrd="0" destOrd="0" presId="urn:microsoft.com/office/officeart/2008/layout/SquareAccentList"/>
    <dgm:cxn modelId="{A9C1F00A-D7BA-4C14-83C2-BB688974E899}" srcId="{0848996D-DDBB-44B2-AE0A-28A5505F5986}" destId="{8CD1909B-77B7-43A2-BD14-54A9FEC9B79A}" srcOrd="1" destOrd="0" parTransId="{5A886CEC-522F-488C-A798-1D0C7BF7C7A9}" sibTransId="{37F7CA66-4132-49CC-97F6-C73F1DF0F901}"/>
    <dgm:cxn modelId="{65399B4B-B107-4B5E-8097-5D7DD0489F99}" type="presOf" srcId="{8CD1909B-77B7-43A2-BD14-54A9FEC9B79A}" destId="{18DEAF16-DAA8-474E-B6CA-6B96683B1A7C}" srcOrd="0" destOrd="0" presId="urn:microsoft.com/office/officeart/2008/layout/SquareAccentList"/>
    <dgm:cxn modelId="{01004619-FE92-4553-A856-A895DB944DA7}" type="presParOf" srcId="{32C906B3-BEF7-4722-8C36-87615352C52E}" destId="{F059373B-D7C4-46F4-96D1-06890FF54C1A}" srcOrd="0" destOrd="0" presId="urn:microsoft.com/office/officeart/2008/layout/SquareAccentList"/>
    <dgm:cxn modelId="{96F5236D-0525-4886-8FD9-686EBE4F95AB}" type="presParOf" srcId="{F059373B-D7C4-46F4-96D1-06890FF54C1A}" destId="{50E79EC3-8D76-40A9-A8C6-3127ED0B56F8}" srcOrd="0" destOrd="0" presId="urn:microsoft.com/office/officeart/2008/layout/SquareAccentList"/>
    <dgm:cxn modelId="{36F1A72F-08A5-402C-A5B5-1223D6273738}" type="presParOf" srcId="{50E79EC3-8D76-40A9-A8C6-3127ED0B56F8}" destId="{6C486609-7BBB-4D7D-9DF4-8BF7E8D618F6}" srcOrd="0" destOrd="0" presId="urn:microsoft.com/office/officeart/2008/layout/SquareAccentList"/>
    <dgm:cxn modelId="{B04AAAF9-E64D-44F0-AD02-C2042E7221F6}" type="presParOf" srcId="{50E79EC3-8D76-40A9-A8C6-3127ED0B56F8}" destId="{22CD2ED3-E99D-4B7C-A260-FBC9C1FB6CD8}" srcOrd="1" destOrd="0" presId="urn:microsoft.com/office/officeart/2008/layout/SquareAccentList"/>
    <dgm:cxn modelId="{3A372694-0303-4BE4-B382-80A0289391E1}" type="presParOf" srcId="{50E79EC3-8D76-40A9-A8C6-3127ED0B56F8}" destId="{2B81BA11-4622-4BEE-B05F-B07DFD52CC89}" srcOrd="2" destOrd="0" presId="urn:microsoft.com/office/officeart/2008/layout/SquareAccentList"/>
    <dgm:cxn modelId="{769540A2-FF1B-4A99-8B81-7D68F59CE846}" type="presParOf" srcId="{F059373B-D7C4-46F4-96D1-06890FF54C1A}" destId="{A5893524-5CD2-4F81-B268-65F08B7D9AE4}" srcOrd="1" destOrd="0" presId="urn:microsoft.com/office/officeart/2008/layout/SquareAccentList"/>
    <dgm:cxn modelId="{1227438E-B206-437F-9D7F-6648CA5A94D7}" type="presParOf" srcId="{A5893524-5CD2-4F81-B268-65F08B7D9AE4}" destId="{FAD91971-2912-44DD-BD66-8DDAA7D11207}" srcOrd="0" destOrd="0" presId="urn:microsoft.com/office/officeart/2008/layout/SquareAccentList"/>
    <dgm:cxn modelId="{5EF36281-EA37-42E3-8A62-FCBD5EBA316D}" type="presParOf" srcId="{FAD91971-2912-44DD-BD66-8DDAA7D11207}" destId="{4DEF682E-39A7-467D-B61B-73A0A107ABA0}" srcOrd="0" destOrd="0" presId="urn:microsoft.com/office/officeart/2008/layout/SquareAccentList"/>
    <dgm:cxn modelId="{E56031C4-6EF6-4F07-9DB8-91A70805958D}" type="presParOf" srcId="{FAD91971-2912-44DD-BD66-8DDAA7D11207}" destId="{78C6E592-A06D-4C27-A3AF-AF07AE639452}" srcOrd="1" destOrd="0" presId="urn:microsoft.com/office/officeart/2008/layout/SquareAccentList"/>
    <dgm:cxn modelId="{A77DA975-E95D-4413-BF5E-2C9404362F11}" type="presParOf" srcId="{A5893524-5CD2-4F81-B268-65F08B7D9AE4}" destId="{5C483B06-8150-4449-A310-D0DAC01082B1}" srcOrd="1" destOrd="0" presId="urn:microsoft.com/office/officeart/2008/layout/SquareAccentList"/>
    <dgm:cxn modelId="{C98D281B-174F-4C07-BFF3-40A96DE22F92}" type="presParOf" srcId="{5C483B06-8150-4449-A310-D0DAC01082B1}" destId="{77D4AF51-606B-4D91-958D-6F8E0859D3AE}" srcOrd="0" destOrd="0" presId="urn:microsoft.com/office/officeart/2008/layout/SquareAccentList"/>
    <dgm:cxn modelId="{F202575D-ED6B-4FE3-B8AE-C6A80B6CACDA}" type="presParOf" srcId="{5C483B06-8150-4449-A310-D0DAC01082B1}" destId="{AB756CFA-7A18-4621-9C10-755C855FF13D}" srcOrd="1" destOrd="0" presId="urn:microsoft.com/office/officeart/2008/layout/SquareAccentList"/>
    <dgm:cxn modelId="{4EB47D3E-BDFE-469B-8CD8-718A2959CBCF}" type="presParOf" srcId="{32C906B3-BEF7-4722-8C36-87615352C52E}" destId="{D841A3FA-E1F4-4A22-932E-AC522DCC39E7}" srcOrd="1" destOrd="0" presId="urn:microsoft.com/office/officeart/2008/layout/SquareAccentList"/>
    <dgm:cxn modelId="{18D9B1AD-E443-46FA-93F5-C96762EEC4D9}" type="presParOf" srcId="{D841A3FA-E1F4-4A22-932E-AC522DCC39E7}" destId="{2045290C-994E-4547-B42F-38A35F647EA8}" srcOrd="0" destOrd="0" presId="urn:microsoft.com/office/officeart/2008/layout/SquareAccentList"/>
    <dgm:cxn modelId="{16829C79-2BF8-44C7-959D-E46C59BEC0EE}" type="presParOf" srcId="{2045290C-994E-4547-B42F-38A35F647EA8}" destId="{A06B1908-EC9C-46D8-B767-2F273ABF94B2}" srcOrd="0" destOrd="0" presId="urn:microsoft.com/office/officeart/2008/layout/SquareAccentList"/>
    <dgm:cxn modelId="{95F8888B-9CB4-48DC-ABD3-72D614B16F1D}" type="presParOf" srcId="{2045290C-994E-4547-B42F-38A35F647EA8}" destId="{62533C7D-0B64-4446-AE1C-BA60F90692CF}" srcOrd="1" destOrd="0" presId="urn:microsoft.com/office/officeart/2008/layout/SquareAccentList"/>
    <dgm:cxn modelId="{1DA872AD-803B-467D-9480-553AB0CD24FF}" type="presParOf" srcId="{2045290C-994E-4547-B42F-38A35F647EA8}" destId="{D856F20C-D3EA-49D4-A4F0-91258AA9E1F0}" srcOrd="2" destOrd="0" presId="urn:microsoft.com/office/officeart/2008/layout/SquareAccentList"/>
    <dgm:cxn modelId="{613D8249-A6CB-4A25-9A71-CDA73996E1B7}" type="presParOf" srcId="{D841A3FA-E1F4-4A22-932E-AC522DCC39E7}" destId="{AC1B2A25-DFEE-4078-8D9E-DF2197F41551}" srcOrd="1" destOrd="0" presId="urn:microsoft.com/office/officeart/2008/layout/SquareAccentList"/>
    <dgm:cxn modelId="{D3ACAF12-3043-4AD1-8193-44DD6DF88EAA}" type="presParOf" srcId="{AC1B2A25-DFEE-4078-8D9E-DF2197F41551}" destId="{D3BA2D2C-8600-4693-B9B9-2C4F14805E12}" srcOrd="0" destOrd="0" presId="urn:microsoft.com/office/officeart/2008/layout/SquareAccentList"/>
    <dgm:cxn modelId="{C7DCD9BB-FA43-4611-80A8-2FF3D96FB7A2}" type="presParOf" srcId="{D3BA2D2C-8600-4693-B9B9-2C4F14805E12}" destId="{77CC8EAC-0D92-440E-AD69-CC9144EF71B4}" srcOrd="0" destOrd="0" presId="urn:microsoft.com/office/officeart/2008/layout/SquareAccentList"/>
    <dgm:cxn modelId="{50D893DC-6D99-49B7-B6C5-02B09A62B883}" type="presParOf" srcId="{D3BA2D2C-8600-4693-B9B9-2C4F14805E12}" destId="{54CFCBB2-5DD4-47FF-90B8-6A5A4C3064D4}" srcOrd="1" destOrd="0" presId="urn:microsoft.com/office/officeart/2008/layout/SquareAccentList"/>
    <dgm:cxn modelId="{88BBB0EA-B2DD-4DAA-B9C2-8C0D481EE8A0}" type="presParOf" srcId="{AC1B2A25-DFEE-4078-8D9E-DF2197F41551}" destId="{96E6346C-4575-48A8-AF0E-555E2707DF36}" srcOrd="1" destOrd="0" presId="urn:microsoft.com/office/officeart/2008/layout/SquareAccentList"/>
    <dgm:cxn modelId="{3B87B674-649B-4F5A-887B-E501664BEC36}" type="presParOf" srcId="{96E6346C-4575-48A8-AF0E-555E2707DF36}" destId="{500D71C4-195F-41DF-ADB6-FC0B7D7AF7A1}" srcOrd="0" destOrd="0" presId="urn:microsoft.com/office/officeart/2008/layout/SquareAccentList"/>
    <dgm:cxn modelId="{6F8DE83B-39D5-4089-A348-1D7FF2718954}" type="presParOf" srcId="{96E6346C-4575-48A8-AF0E-555E2707DF36}" destId="{18DEAF16-DAA8-474E-B6CA-6B96683B1A7C}" srcOrd="1" destOrd="0" presId="urn:microsoft.com/office/officeart/2008/layout/SquareAccentList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23933E-6CB0-40CE-A327-1E30AC66BF7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88DC2990-19A7-4F97-BCBB-96D7AC1435B7}">
      <dgm:prSet custT="1"/>
      <dgm:spPr/>
      <dgm:t>
        <a:bodyPr/>
        <a:lstStyle/>
        <a:p>
          <a:pPr rtl="0"/>
          <a:r>
            <a:rPr kumimoji="1" lang="zh-TW" sz="2400" b="1" smtClean="0"/>
            <a:t>粗同軸電纜</a:t>
          </a:r>
          <a:r>
            <a:rPr kumimoji="1" lang="en-US" sz="2400" b="1" smtClean="0"/>
            <a:t>(Thick Coaxial Cable)</a:t>
          </a:r>
          <a:endParaRPr lang="zh-TW" sz="2400" b="1"/>
        </a:p>
      </dgm:t>
    </dgm:pt>
    <dgm:pt modelId="{34C19296-1828-4B79-9B4D-0D1CE5BCCBAA}" type="parTrans" cxnId="{B96273DB-146D-4490-8522-1C1A1D61F195}">
      <dgm:prSet/>
      <dgm:spPr/>
      <dgm:t>
        <a:bodyPr/>
        <a:lstStyle/>
        <a:p>
          <a:endParaRPr lang="zh-TW" altLang="en-US" sz="1600" b="1"/>
        </a:p>
      </dgm:t>
    </dgm:pt>
    <dgm:pt modelId="{3F936A19-A888-4A93-B05D-3AEFC29E632A}" type="sibTrans" cxnId="{B96273DB-146D-4490-8522-1C1A1D61F195}">
      <dgm:prSet/>
      <dgm:spPr/>
      <dgm:t>
        <a:bodyPr/>
        <a:lstStyle/>
        <a:p>
          <a:endParaRPr lang="zh-TW" altLang="en-US" sz="1600" b="1"/>
        </a:p>
      </dgm:t>
    </dgm:pt>
    <dgm:pt modelId="{AA96D5C2-0BCD-4E0F-A71D-D9A64C3E304C}">
      <dgm:prSet custT="1"/>
      <dgm:spPr/>
      <dgm:t>
        <a:bodyPr/>
        <a:lstStyle/>
        <a:p>
          <a:pPr rtl="0"/>
          <a:r>
            <a:rPr kumimoji="1" lang="zh-TW" sz="2400" b="1" smtClean="0"/>
            <a:t>粗同軸電纜</a:t>
          </a:r>
          <a:r>
            <a:rPr kumimoji="1" lang="en-US" sz="2400" b="1" smtClean="0"/>
            <a:t>(75</a:t>
          </a:r>
          <a:r>
            <a:rPr kumimoji="1" lang="zh-TW" sz="2400" b="1" smtClean="0"/>
            <a:t>歐姆型</a:t>
          </a:r>
          <a:r>
            <a:rPr kumimoji="1" lang="en-US" sz="2400" b="1" smtClean="0"/>
            <a:t>)</a:t>
          </a:r>
          <a:r>
            <a:rPr kumimoji="1" lang="zh-TW" sz="2400" b="1" smtClean="0"/>
            <a:t>通常應用於有線電視</a:t>
          </a:r>
          <a:endParaRPr lang="zh-TW" sz="2400" b="1"/>
        </a:p>
      </dgm:t>
    </dgm:pt>
    <dgm:pt modelId="{ABF03ACD-1038-48CD-847C-2AA3A226C822}" type="parTrans" cxnId="{AE479985-36CC-40E2-910E-1D7358A6077E}">
      <dgm:prSet/>
      <dgm:spPr/>
      <dgm:t>
        <a:bodyPr/>
        <a:lstStyle/>
        <a:p>
          <a:endParaRPr lang="zh-TW" altLang="en-US" sz="1600" b="1"/>
        </a:p>
      </dgm:t>
    </dgm:pt>
    <dgm:pt modelId="{E7E030C0-82B2-4ED8-96AC-DDCCDA9BF772}" type="sibTrans" cxnId="{AE479985-36CC-40E2-910E-1D7358A6077E}">
      <dgm:prSet/>
      <dgm:spPr/>
      <dgm:t>
        <a:bodyPr/>
        <a:lstStyle/>
        <a:p>
          <a:endParaRPr lang="zh-TW" altLang="en-US" sz="1600" b="1"/>
        </a:p>
      </dgm:t>
    </dgm:pt>
    <dgm:pt modelId="{2D0CDF96-B4FD-4F72-AFB4-18B99D47D295}">
      <dgm:prSet custT="1"/>
      <dgm:spPr/>
      <dgm:t>
        <a:bodyPr/>
        <a:lstStyle/>
        <a:p>
          <a:pPr rtl="0"/>
          <a:r>
            <a:rPr kumimoji="1" lang="zh-TW" sz="2400" b="1" dirty="0" smtClean="0"/>
            <a:t>細同軸電纜</a:t>
          </a:r>
          <a:r>
            <a:rPr kumimoji="1" lang="en-US" sz="2400" b="1" dirty="0" smtClean="0"/>
            <a:t>(Thin Coaxial Cable)</a:t>
          </a:r>
          <a:endParaRPr lang="zh-TW" sz="2400" b="1" dirty="0"/>
        </a:p>
      </dgm:t>
    </dgm:pt>
    <dgm:pt modelId="{5DB5757E-4BB4-4862-92A2-29579BEA552C}" type="parTrans" cxnId="{53207F77-C1A5-4A5D-9502-954EEE1FE355}">
      <dgm:prSet/>
      <dgm:spPr/>
      <dgm:t>
        <a:bodyPr/>
        <a:lstStyle/>
        <a:p>
          <a:endParaRPr lang="zh-TW" altLang="en-US" sz="1600" b="1"/>
        </a:p>
      </dgm:t>
    </dgm:pt>
    <dgm:pt modelId="{08919196-BD88-48BD-BE52-771C1F0A58F4}" type="sibTrans" cxnId="{53207F77-C1A5-4A5D-9502-954EEE1FE355}">
      <dgm:prSet/>
      <dgm:spPr/>
      <dgm:t>
        <a:bodyPr/>
        <a:lstStyle/>
        <a:p>
          <a:endParaRPr lang="zh-TW" altLang="en-US" sz="1600" b="1"/>
        </a:p>
      </dgm:t>
    </dgm:pt>
    <dgm:pt modelId="{4B7E135B-CE39-4F05-B213-469A6280A446}">
      <dgm:prSet custT="1"/>
      <dgm:spPr/>
      <dgm:t>
        <a:bodyPr/>
        <a:lstStyle/>
        <a:p>
          <a:pPr rtl="0"/>
          <a:r>
            <a:rPr kumimoji="1" lang="zh-TW" sz="2400" b="1" smtClean="0"/>
            <a:t>細同軸電纜</a:t>
          </a:r>
          <a:r>
            <a:rPr kumimoji="1" lang="en-US" sz="2400" b="1" smtClean="0"/>
            <a:t>(50</a:t>
          </a:r>
          <a:r>
            <a:rPr kumimoji="1" lang="zh-TW" sz="2400" b="1" smtClean="0"/>
            <a:t>歐姆型</a:t>
          </a:r>
          <a:r>
            <a:rPr kumimoji="1" lang="en-US" sz="2400" b="1" smtClean="0"/>
            <a:t>)</a:t>
          </a:r>
          <a:r>
            <a:rPr kumimoji="1" lang="zh-TW" sz="2400" b="1" smtClean="0"/>
            <a:t>則應用於乙太網路中</a:t>
          </a:r>
          <a:endParaRPr lang="zh-TW" sz="2400" b="1"/>
        </a:p>
      </dgm:t>
    </dgm:pt>
    <dgm:pt modelId="{B375FA47-24D4-41D3-A1B9-725E1DF8B3E7}" type="parTrans" cxnId="{BB13B05D-2D35-4A42-9455-437F61BCDE26}">
      <dgm:prSet/>
      <dgm:spPr/>
      <dgm:t>
        <a:bodyPr/>
        <a:lstStyle/>
        <a:p>
          <a:endParaRPr lang="zh-TW" altLang="en-US" sz="1600" b="1"/>
        </a:p>
      </dgm:t>
    </dgm:pt>
    <dgm:pt modelId="{5CAE366F-F391-4D32-802A-8CEDF774EE3F}" type="sibTrans" cxnId="{BB13B05D-2D35-4A42-9455-437F61BCDE26}">
      <dgm:prSet/>
      <dgm:spPr/>
      <dgm:t>
        <a:bodyPr/>
        <a:lstStyle/>
        <a:p>
          <a:endParaRPr lang="zh-TW" altLang="en-US" sz="1600" b="1"/>
        </a:p>
      </dgm:t>
    </dgm:pt>
    <dgm:pt modelId="{259147BD-4298-4D73-B14B-FD3E6B52DB97}" type="pres">
      <dgm:prSet presAssocID="{EF23933E-6CB0-40CE-A327-1E30AC66BF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80BC753-F9AF-4A98-80CA-04FB4447C431}" type="pres">
      <dgm:prSet presAssocID="{88DC2990-19A7-4F97-BCBB-96D7AC1435B7}" presName="parentLin" presStyleCnt="0"/>
      <dgm:spPr/>
      <dgm:t>
        <a:bodyPr/>
        <a:lstStyle/>
        <a:p>
          <a:endParaRPr lang="zh-TW" altLang="en-US"/>
        </a:p>
      </dgm:t>
    </dgm:pt>
    <dgm:pt modelId="{5B68F338-2492-4E67-86BA-8DA1A8177715}" type="pres">
      <dgm:prSet presAssocID="{88DC2990-19A7-4F97-BCBB-96D7AC1435B7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783EC560-425D-4990-A31E-9DBCB6C87EC9}" type="pres">
      <dgm:prSet presAssocID="{88DC2990-19A7-4F97-BCBB-96D7AC1435B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B00370-BBA4-46C5-B864-5C3522A192C5}" type="pres">
      <dgm:prSet presAssocID="{88DC2990-19A7-4F97-BCBB-96D7AC1435B7}" presName="negativeSpace" presStyleCnt="0"/>
      <dgm:spPr/>
      <dgm:t>
        <a:bodyPr/>
        <a:lstStyle/>
        <a:p>
          <a:endParaRPr lang="zh-TW" altLang="en-US"/>
        </a:p>
      </dgm:t>
    </dgm:pt>
    <dgm:pt modelId="{6538B813-6E8D-4D34-86D1-91CD31A79037}" type="pres">
      <dgm:prSet presAssocID="{88DC2990-19A7-4F97-BCBB-96D7AC1435B7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30F861-97D4-45A8-BD22-69B6CAC940F0}" type="pres">
      <dgm:prSet presAssocID="{3F936A19-A888-4A93-B05D-3AEFC29E632A}" presName="spaceBetweenRectangles" presStyleCnt="0"/>
      <dgm:spPr/>
      <dgm:t>
        <a:bodyPr/>
        <a:lstStyle/>
        <a:p>
          <a:endParaRPr lang="zh-TW" altLang="en-US"/>
        </a:p>
      </dgm:t>
    </dgm:pt>
    <dgm:pt modelId="{F03027AE-C2CB-4B9D-834A-24AF533595F1}" type="pres">
      <dgm:prSet presAssocID="{2D0CDF96-B4FD-4F72-AFB4-18B99D47D295}" presName="parentLin" presStyleCnt="0"/>
      <dgm:spPr/>
      <dgm:t>
        <a:bodyPr/>
        <a:lstStyle/>
        <a:p>
          <a:endParaRPr lang="zh-TW" altLang="en-US"/>
        </a:p>
      </dgm:t>
    </dgm:pt>
    <dgm:pt modelId="{9F4256D0-B647-4274-879E-F5B235B91C2A}" type="pres">
      <dgm:prSet presAssocID="{2D0CDF96-B4FD-4F72-AFB4-18B99D47D295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3D4A0FD2-7C85-48AF-816B-5C15FCC51AA7}" type="pres">
      <dgm:prSet presAssocID="{2D0CDF96-B4FD-4F72-AFB4-18B99D47D29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89FF12-B361-4141-9838-5D52B6300862}" type="pres">
      <dgm:prSet presAssocID="{2D0CDF96-B4FD-4F72-AFB4-18B99D47D295}" presName="negativeSpace" presStyleCnt="0"/>
      <dgm:spPr/>
      <dgm:t>
        <a:bodyPr/>
        <a:lstStyle/>
        <a:p>
          <a:endParaRPr lang="zh-TW" altLang="en-US"/>
        </a:p>
      </dgm:t>
    </dgm:pt>
    <dgm:pt modelId="{25888AAA-0FB7-4CDD-9319-E61D1441BEDF}" type="pres">
      <dgm:prSet presAssocID="{2D0CDF96-B4FD-4F72-AFB4-18B99D47D29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F9E320F-EE2B-4D6B-899E-5938A17606E6}" type="presOf" srcId="{EF23933E-6CB0-40CE-A327-1E30AC66BF7F}" destId="{259147BD-4298-4D73-B14B-FD3E6B52DB97}" srcOrd="0" destOrd="0" presId="urn:microsoft.com/office/officeart/2005/8/layout/list1"/>
    <dgm:cxn modelId="{58A7FB44-0D4D-43A2-A95C-5D8083B52809}" type="presOf" srcId="{2D0CDF96-B4FD-4F72-AFB4-18B99D47D295}" destId="{9F4256D0-B647-4274-879E-F5B235B91C2A}" srcOrd="0" destOrd="0" presId="urn:microsoft.com/office/officeart/2005/8/layout/list1"/>
    <dgm:cxn modelId="{CE9C5C62-03AE-4735-9F69-282B970EB4A5}" type="presOf" srcId="{88DC2990-19A7-4F97-BCBB-96D7AC1435B7}" destId="{783EC560-425D-4990-A31E-9DBCB6C87EC9}" srcOrd="1" destOrd="0" presId="urn:microsoft.com/office/officeart/2005/8/layout/list1"/>
    <dgm:cxn modelId="{AE479985-36CC-40E2-910E-1D7358A6077E}" srcId="{88DC2990-19A7-4F97-BCBB-96D7AC1435B7}" destId="{AA96D5C2-0BCD-4E0F-A71D-D9A64C3E304C}" srcOrd="0" destOrd="0" parTransId="{ABF03ACD-1038-48CD-847C-2AA3A226C822}" sibTransId="{E7E030C0-82B2-4ED8-96AC-DDCCDA9BF772}"/>
    <dgm:cxn modelId="{658E1C32-AA50-4B6B-9A6C-170F1320CDCF}" type="presOf" srcId="{2D0CDF96-B4FD-4F72-AFB4-18B99D47D295}" destId="{3D4A0FD2-7C85-48AF-816B-5C15FCC51AA7}" srcOrd="1" destOrd="0" presId="urn:microsoft.com/office/officeart/2005/8/layout/list1"/>
    <dgm:cxn modelId="{53207F77-C1A5-4A5D-9502-954EEE1FE355}" srcId="{EF23933E-6CB0-40CE-A327-1E30AC66BF7F}" destId="{2D0CDF96-B4FD-4F72-AFB4-18B99D47D295}" srcOrd="1" destOrd="0" parTransId="{5DB5757E-4BB4-4862-92A2-29579BEA552C}" sibTransId="{08919196-BD88-48BD-BE52-771C1F0A58F4}"/>
    <dgm:cxn modelId="{B96273DB-146D-4490-8522-1C1A1D61F195}" srcId="{EF23933E-6CB0-40CE-A327-1E30AC66BF7F}" destId="{88DC2990-19A7-4F97-BCBB-96D7AC1435B7}" srcOrd="0" destOrd="0" parTransId="{34C19296-1828-4B79-9B4D-0D1CE5BCCBAA}" sibTransId="{3F936A19-A888-4A93-B05D-3AEFC29E632A}"/>
    <dgm:cxn modelId="{39A211FA-6C45-4C5D-B269-2D75DE12F08D}" type="presOf" srcId="{88DC2990-19A7-4F97-BCBB-96D7AC1435B7}" destId="{5B68F338-2492-4E67-86BA-8DA1A8177715}" srcOrd="0" destOrd="0" presId="urn:microsoft.com/office/officeart/2005/8/layout/list1"/>
    <dgm:cxn modelId="{733BD310-7BAA-49B3-9D12-F7E7AEC94BA9}" type="presOf" srcId="{4B7E135B-CE39-4F05-B213-469A6280A446}" destId="{25888AAA-0FB7-4CDD-9319-E61D1441BEDF}" srcOrd="0" destOrd="0" presId="urn:microsoft.com/office/officeart/2005/8/layout/list1"/>
    <dgm:cxn modelId="{BA25154E-E20B-4922-A038-6DD3906D61EB}" type="presOf" srcId="{AA96D5C2-0BCD-4E0F-A71D-D9A64C3E304C}" destId="{6538B813-6E8D-4D34-86D1-91CD31A79037}" srcOrd="0" destOrd="0" presId="urn:microsoft.com/office/officeart/2005/8/layout/list1"/>
    <dgm:cxn modelId="{BB13B05D-2D35-4A42-9455-437F61BCDE26}" srcId="{2D0CDF96-B4FD-4F72-AFB4-18B99D47D295}" destId="{4B7E135B-CE39-4F05-B213-469A6280A446}" srcOrd="0" destOrd="0" parTransId="{B375FA47-24D4-41D3-A1B9-725E1DF8B3E7}" sibTransId="{5CAE366F-F391-4D32-802A-8CEDF774EE3F}"/>
    <dgm:cxn modelId="{0999371D-4D2C-4DA5-BC5E-2D1A2412DBFB}" type="presParOf" srcId="{259147BD-4298-4D73-B14B-FD3E6B52DB97}" destId="{E80BC753-F9AF-4A98-80CA-04FB4447C431}" srcOrd="0" destOrd="0" presId="urn:microsoft.com/office/officeart/2005/8/layout/list1"/>
    <dgm:cxn modelId="{FC1E9D00-4E95-4E65-B48B-855D925831E0}" type="presParOf" srcId="{E80BC753-F9AF-4A98-80CA-04FB4447C431}" destId="{5B68F338-2492-4E67-86BA-8DA1A8177715}" srcOrd="0" destOrd="0" presId="urn:microsoft.com/office/officeart/2005/8/layout/list1"/>
    <dgm:cxn modelId="{6EACEB13-6870-4AC3-94ED-A29B24E5C18E}" type="presParOf" srcId="{E80BC753-F9AF-4A98-80CA-04FB4447C431}" destId="{783EC560-425D-4990-A31E-9DBCB6C87EC9}" srcOrd="1" destOrd="0" presId="urn:microsoft.com/office/officeart/2005/8/layout/list1"/>
    <dgm:cxn modelId="{DB086656-9579-46D4-BE03-6CF388B39FF9}" type="presParOf" srcId="{259147BD-4298-4D73-B14B-FD3E6B52DB97}" destId="{E9B00370-BBA4-46C5-B864-5C3522A192C5}" srcOrd="1" destOrd="0" presId="urn:microsoft.com/office/officeart/2005/8/layout/list1"/>
    <dgm:cxn modelId="{3E34600C-B0DB-449B-9CD6-8D954425B982}" type="presParOf" srcId="{259147BD-4298-4D73-B14B-FD3E6B52DB97}" destId="{6538B813-6E8D-4D34-86D1-91CD31A79037}" srcOrd="2" destOrd="0" presId="urn:microsoft.com/office/officeart/2005/8/layout/list1"/>
    <dgm:cxn modelId="{329874EB-2158-4023-ABEB-31B156EE1224}" type="presParOf" srcId="{259147BD-4298-4D73-B14B-FD3E6B52DB97}" destId="{4230F861-97D4-45A8-BD22-69B6CAC940F0}" srcOrd="3" destOrd="0" presId="urn:microsoft.com/office/officeart/2005/8/layout/list1"/>
    <dgm:cxn modelId="{049F8DFF-E6D0-4ADE-BA2E-2005436FCD0F}" type="presParOf" srcId="{259147BD-4298-4D73-B14B-FD3E6B52DB97}" destId="{F03027AE-C2CB-4B9D-834A-24AF533595F1}" srcOrd="4" destOrd="0" presId="urn:microsoft.com/office/officeart/2005/8/layout/list1"/>
    <dgm:cxn modelId="{7BBF91D0-3B4C-4D9D-9814-90512040ACB9}" type="presParOf" srcId="{F03027AE-C2CB-4B9D-834A-24AF533595F1}" destId="{9F4256D0-B647-4274-879E-F5B235B91C2A}" srcOrd="0" destOrd="0" presId="urn:microsoft.com/office/officeart/2005/8/layout/list1"/>
    <dgm:cxn modelId="{7DF07D53-9260-448B-A8DF-CD17C4ED8571}" type="presParOf" srcId="{F03027AE-C2CB-4B9D-834A-24AF533595F1}" destId="{3D4A0FD2-7C85-48AF-816B-5C15FCC51AA7}" srcOrd="1" destOrd="0" presId="urn:microsoft.com/office/officeart/2005/8/layout/list1"/>
    <dgm:cxn modelId="{83CB8019-0418-4448-8AFF-C5E2C5545E14}" type="presParOf" srcId="{259147BD-4298-4D73-B14B-FD3E6B52DB97}" destId="{3B89FF12-B361-4141-9838-5D52B6300862}" srcOrd="5" destOrd="0" presId="urn:microsoft.com/office/officeart/2005/8/layout/list1"/>
    <dgm:cxn modelId="{8639B4C1-FB0E-4ACB-85E8-9B4E05543C98}" type="presParOf" srcId="{259147BD-4298-4D73-B14B-FD3E6B52DB97}" destId="{25888AAA-0FB7-4CDD-9319-E61D1441BED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E23AB-49FE-4B8B-AF29-D8D05EAAA4CB}">
      <dsp:nvSpPr>
        <dsp:cNvPr id="0" name=""/>
        <dsp:cNvSpPr/>
      </dsp:nvSpPr>
      <dsp:spPr>
        <a:xfrm rot="5400000">
          <a:off x="371596" y="820667"/>
          <a:ext cx="1281102" cy="1547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7FB94-43AC-4A28-8FEE-5C5D42498705}">
      <dsp:nvSpPr>
        <dsp:cNvPr id="0" name=""/>
        <dsp:cNvSpPr/>
      </dsp:nvSpPr>
      <dsp:spPr>
        <a:xfrm>
          <a:off x="664294" y="99"/>
          <a:ext cx="1718964" cy="10313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1967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ARPANET</a:t>
          </a:r>
          <a:endParaRPr lang="zh-TW" altLang="en-US" sz="1600" b="1" kern="1200" dirty="0"/>
        </a:p>
      </dsp:txBody>
      <dsp:txXfrm>
        <a:off x="694502" y="30307"/>
        <a:ext cx="1658548" cy="970962"/>
      </dsp:txXfrm>
    </dsp:sp>
    <dsp:sp modelId="{A39C49F8-8E64-4AD1-8399-EFF5C3EE5198}">
      <dsp:nvSpPr>
        <dsp:cNvPr id="0" name=""/>
        <dsp:cNvSpPr/>
      </dsp:nvSpPr>
      <dsp:spPr>
        <a:xfrm rot="5400000">
          <a:off x="371596" y="2109891"/>
          <a:ext cx="1281102" cy="1547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5845E-2866-4BA3-AD65-41853E848C10}">
      <dsp:nvSpPr>
        <dsp:cNvPr id="0" name=""/>
        <dsp:cNvSpPr/>
      </dsp:nvSpPr>
      <dsp:spPr>
        <a:xfrm>
          <a:off x="664294" y="1289322"/>
          <a:ext cx="1718964" cy="10313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1971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電子郵件</a:t>
          </a:r>
          <a:endParaRPr lang="zh-TW" altLang="en-US" sz="1600" b="1" kern="1200" dirty="0"/>
        </a:p>
      </dsp:txBody>
      <dsp:txXfrm>
        <a:off x="694502" y="1319530"/>
        <a:ext cx="1658548" cy="970962"/>
      </dsp:txXfrm>
    </dsp:sp>
    <dsp:sp modelId="{9F8DDB39-F900-4C87-BFFD-B46F7F126DC6}">
      <dsp:nvSpPr>
        <dsp:cNvPr id="0" name=""/>
        <dsp:cNvSpPr/>
      </dsp:nvSpPr>
      <dsp:spPr>
        <a:xfrm rot="5400000">
          <a:off x="371596" y="3399115"/>
          <a:ext cx="1281102" cy="1547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DF3B1-FC43-43BF-9D95-65635DFB91DB}">
      <dsp:nvSpPr>
        <dsp:cNvPr id="0" name=""/>
        <dsp:cNvSpPr/>
      </dsp:nvSpPr>
      <dsp:spPr>
        <a:xfrm>
          <a:off x="664294" y="2578546"/>
          <a:ext cx="1718964" cy="10313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1973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乙太網路</a:t>
          </a:r>
          <a:endParaRPr lang="zh-TW" altLang="en-US" sz="1600" b="1" kern="1200" dirty="0"/>
        </a:p>
      </dsp:txBody>
      <dsp:txXfrm>
        <a:off x="694502" y="2608754"/>
        <a:ext cx="1658548" cy="970962"/>
      </dsp:txXfrm>
    </dsp:sp>
    <dsp:sp modelId="{1D90D55E-9262-45E6-BA5F-AB0DE9E385F9}">
      <dsp:nvSpPr>
        <dsp:cNvPr id="0" name=""/>
        <dsp:cNvSpPr/>
      </dsp:nvSpPr>
      <dsp:spPr>
        <a:xfrm>
          <a:off x="1016208" y="4043727"/>
          <a:ext cx="2278102" cy="154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FE846-A6B2-4FE6-A552-9CF41FD4E686}">
      <dsp:nvSpPr>
        <dsp:cNvPr id="0" name=""/>
        <dsp:cNvSpPr/>
      </dsp:nvSpPr>
      <dsp:spPr>
        <a:xfrm>
          <a:off x="664294" y="3867769"/>
          <a:ext cx="1718964" cy="10313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1982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TCP/IP</a:t>
          </a:r>
          <a:endParaRPr lang="zh-TW" altLang="en-US" sz="1600" b="1" kern="1200" dirty="0"/>
        </a:p>
      </dsp:txBody>
      <dsp:txXfrm>
        <a:off x="694502" y="3897977"/>
        <a:ext cx="1658548" cy="970962"/>
      </dsp:txXfrm>
    </dsp:sp>
    <dsp:sp modelId="{9E40CCA4-0EB1-4737-BC99-843CB6E6A9AB}">
      <dsp:nvSpPr>
        <dsp:cNvPr id="0" name=""/>
        <dsp:cNvSpPr/>
      </dsp:nvSpPr>
      <dsp:spPr>
        <a:xfrm rot="16200000">
          <a:off x="2657819" y="3399115"/>
          <a:ext cx="1281102" cy="1547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3D955-682F-4DFB-A759-FA56DCA1E2C0}">
      <dsp:nvSpPr>
        <dsp:cNvPr id="0" name=""/>
        <dsp:cNvSpPr/>
      </dsp:nvSpPr>
      <dsp:spPr>
        <a:xfrm>
          <a:off x="2950517" y="3867769"/>
          <a:ext cx="1718964" cy="10313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1984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OSI</a:t>
          </a:r>
          <a:endParaRPr lang="zh-TW" altLang="en-US" sz="1600" b="1" kern="1200" dirty="0"/>
        </a:p>
      </dsp:txBody>
      <dsp:txXfrm>
        <a:off x="2980725" y="3897977"/>
        <a:ext cx="1658548" cy="970962"/>
      </dsp:txXfrm>
    </dsp:sp>
    <dsp:sp modelId="{40FF0BC6-1825-43F6-8753-075557E1DE7A}">
      <dsp:nvSpPr>
        <dsp:cNvPr id="0" name=""/>
        <dsp:cNvSpPr/>
      </dsp:nvSpPr>
      <dsp:spPr>
        <a:xfrm rot="16200000">
          <a:off x="2657819" y="2109891"/>
          <a:ext cx="1281102" cy="1547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E853B-054C-4025-A80D-F5F9382EA458}">
      <dsp:nvSpPr>
        <dsp:cNvPr id="0" name=""/>
        <dsp:cNvSpPr/>
      </dsp:nvSpPr>
      <dsp:spPr>
        <a:xfrm>
          <a:off x="2950517" y="2578546"/>
          <a:ext cx="1718964" cy="10313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1986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NSFNET</a:t>
          </a:r>
          <a:endParaRPr lang="zh-TW" altLang="en-US" sz="1600" b="1" kern="1200" dirty="0"/>
        </a:p>
      </dsp:txBody>
      <dsp:txXfrm>
        <a:off x="2980725" y="2608754"/>
        <a:ext cx="1658548" cy="970962"/>
      </dsp:txXfrm>
    </dsp:sp>
    <dsp:sp modelId="{6E3E3033-125C-488A-8E73-E9187A29CCB2}">
      <dsp:nvSpPr>
        <dsp:cNvPr id="0" name=""/>
        <dsp:cNvSpPr/>
      </dsp:nvSpPr>
      <dsp:spPr>
        <a:xfrm rot="16200000">
          <a:off x="2657819" y="820667"/>
          <a:ext cx="1281102" cy="1547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A0265-4363-4CEF-A71E-E3ACD2B24B6D}">
      <dsp:nvSpPr>
        <dsp:cNvPr id="0" name=""/>
        <dsp:cNvSpPr/>
      </dsp:nvSpPr>
      <dsp:spPr>
        <a:xfrm>
          <a:off x="2950517" y="1289322"/>
          <a:ext cx="1718964" cy="10313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1989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HTML</a:t>
          </a:r>
          <a:endParaRPr lang="zh-TW" altLang="en-US" sz="1600" b="1" kern="1200" dirty="0"/>
        </a:p>
      </dsp:txBody>
      <dsp:txXfrm>
        <a:off x="2980725" y="1319530"/>
        <a:ext cx="1658548" cy="970962"/>
      </dsp:txXfrm>
    </dsp:sp>
    <dsp:sp modelId="{F2139372-1D61-49AC-977B-447853D8D349}">
      <dsp:nvSpPr>
        <dsp:cNvPr id="0" name=""/>
        <dsp:cNvSpPr/>
      </dsp:nvSpPr>
      <dsp:spPr>
        <a:xfrm>
          <a:off x="3302431" y="176056"/>
          <a:ext cx="2278102" cy="1547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EC9CE-2994-4B2A-91F3-F10469DD6AA9}">
      <dsp:nvSpPr>
        <dsp:cNvPr id="0" name=""/>
        <dsp:cNvSpPr/>
      </dsp:nvSpPr>
      <dsp:spPr>
        <a:xfrm>
          <a:off x="2950517" y="99"/>
          <a:ext cx="1718964" cy="10313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1993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Mosaic</a:t>
          </a:r>
          <a:endParaRPr lang="zh-TW" altLang="en-US" sz="1600" b="1" kern="1200" dirty="0"/>
        </a:p>
      </dsp:txBody>
      <dsp:txXfrm>
        <a:off x="2980725" y="30307"/>
        <a:ext cx="1658548" cy="970962"/>
      </dsp:txXfrm>
    </dsp:sp>
    <dsp:sp modelId="{90FF5CA1-293C-452A-B3B5-DAE74CAA6A4C}">
      <dsp:nvSpPr>
        <dsp:cNvPr id="0" name=""/>
        <dsp:cNvSpPr/>
      </dsp:nvSpPr>
      <dsp:spPr>
        <a:xfrm rot="5400000">
          <a:off x="4944043" y="820667"/>
          <a:ext cx="1281102" cy="154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7355-1345-4A5E-8C1F-1249A1B05922}">
      <dsp:nvSpPr>
        <dsp:cNvPr id="0" name=""/>
        <dsp:cNvSpPr/>
      </dsp:nvSpPr>
      <dsp:spPr>
        <a:xfrm>
          <a:off x="5236740" y="99"/>
          <a:ext cx="1718964" cy="10313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1997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IEEE 802.11</a:t>
          </a:r>
          <a:endParaRPr lang="zh-TW" altLang="en-US" sz="1600" b="1" kern="1200" dirty="0"/>
        </a:p>
      </dsp:txBody>
      <dsp:txXfrm>
        <a:off x="5266948" y="30307"/>
        <a:ext cx="1658548" cy="970962"/>
      </dsp:txXfrm>
    </dsp:sp>
    <dsp:sp modelId="{CCD12551-D9AE-46CA-A6EC-9599C56BC363}">
      <dsp:nvSpPr>
        <dsp:cNvPr id="0" name=""/>
        <dsp:cNvSpPr/>
      </dsp:nvSpPr>
      <dsp:spPr>
        <a:xfrm rot="5400000">
          <a:off x="4944043" y="2109891"/>
          <a:ext cx="1281102" cy="1547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9D4E5-E57C-456B-9DA1-9413FE4F5104}">
      <dsp:nvSpPr>
        <dsp:cNvPr id="0" name=""/>
        <dsp:cNvSpPr/>
      </dsp:nvSpPr>
      <dsp:spPr>
        <a:xfrm>
          <a:off x="5236740" y="1289322"/>
          <a:ext cx="1718964" cy="10313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1998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Google</a:t>
          </a:r>
          <a:r>
            <a:rPr lang="zh-TW" altLang="en-US" sz="1600" b="1" kern="1200" dirty="0" smtClean="0"/>
            <a:t>搜尋</a:t>
          </a:r>
          <a:endParaRPr lang="zh-TW" altLang="en-US" sz="1600" b="1" kern="1200" dirty="0"/>
        </a:p>
      </dsp:txBody>
      <dsp:txXfrm>
        <a:off x="5266948" y="1319530"/>
        <a:ext cx="1658548" cy="970962"/>
      </dsp:txXfrm>
    </dsp:sp>
    <dsp:sp modelId="{634C5529-7C30-4509-A222-5BD3E29F7593}">
      <dsp:nvSpPr>
        <dsp:cNvPr id="0" name=""/>
        <dsp:cNvSpPr/>
      </dsp:nvSpPr>
      <dsp:spPr>
        <a:xfrm rot="5400000">
          <a:off x="4944043" y="3399115"/>
          <a:ext cx="1281102" cy="1547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6AF7-391B-458F-815B-5F4E80AC1AAF}">
      <dsp:nvSpPr>
        <dsp:cNvPr id="0" name=""/>
        <dsp:cNvSpPr/>
      </dsp:nvSpPr>
      <dsp:spPr>
        <a:xfrm>
          <a:off x="5236740" y="2578546"/>
          <a:ext cx="1718964" cy="10313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2001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IEEE 802.16</a:t>
          </a:r>
          <a:endParaRPr lang="zh-TW" altLang="en-US" sz="1600" b="1" kern="1200" dirty="0"/>
        </a:p>
      </dsp:txBody>
      <dsp:txXfrm>
        <a:off x="5266948" y="2608754"/>
        <a:ext cx="1658548" cy="970962"/>
      </dsp:txXfrm>
    </dsp:sp>
    <dsp:sp modelId="{4B31EEFD-8EF6-4EAA-B2D0-FDB98273C428}">
      <dsp:nvSpPr>
        <dsp:cNvPr id="0" name=""/>
        <dsp:cNvSpPr/>
      </dsp:nvSpPr>
      <dsp:spPr>
        <a:xfrm>
          <a:off x="5236740" y="3867769"/>
          <a:ext cx="1718964" cy="10313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2003</a:t>
          </a:r>
          <a:endParaRPr lang="zh-TW" alt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b="1" kern="1200" dirty="0" smtClean="0"/>
            <a:t>Skype</a:t>
          </a:r>
          <a:r>
            <a:rPr lang="zh-TW" altLang="en-US" sz="1600" b="1" kern="1200" dirty="0" smtClean="0"/>
            <a:t>、</a:t>
          </a:r>
          <a:r>
            <a:rPr lang="en-US" altLang="zh-TW" sz="1600" b="1" kern="1200" dirty="0" smtClean="0"/>
            <a:t>Safari</a:t>
          </a:r>
          <a:endParaRPr lang="zh-TW" altLang="en-US" sz="1600" b="1" kern="1200" dirty="0"/>
        </a:p>
      </dsp:txBody>
      <dsp:txXfrm>
        <a:off x="5266948" y="3897977"/>
        <a:ext cx="1658548" cy="9709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7B0E3-B573-459F-87F0-B74745E2865E}">
      <dsp:nvSpPr>
        <dsp:cNvPr id="0" name=""/>
        <dsp:cNvSpPr/>
      </dsp:nvSpPr>
      <dsp:spPr>
        <a:xfrm>
          <a:off x="324757" y="3960"/>
          <a:ext cx="2228701" cy="89148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傳輸媒介</a:t>
          </a:r>
          <a:endParaRPr lang="zh-TW" altLang="en-US" sz="2000" b="1" kern="1200" dirty="0"/>
        </a:p>
      </dsp:txBody>
      <dsp:txXfrm>
        <a:off x="770497" y="3960"/>
        <a:ext cx="1337221" cy="891480"/>
      </dsp:txXfrm>
    </dsp:sp>
    <dsp:sp modelId="{8A1E463E-C636-41FC-BDD0-353F421EA17C}">
      <dsp:nvSpPr>
        <dsp:cNvPr id="0" name=""/>
        <dsp:cNvSpPr/>
      </dsp:nvSpPr>
      <dsp:spPr>
        <a:xfrm>
          <a:off x="2263727" y="79736"/>
          <a:ext cx="1849821" cy="73992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雙絞線</a:t>
          </a:r>
          <a:endParaRPr lang="zh-TW" altLang="en-US" sz="2000" b="1" kern="1200" dirty="0"/>
        </a:p>
      </dsp:txBody>
      <dsp:txXfrm>
        <a:off x="2633691" y="79736"/>
        <a:ext cx="1109893" cy="739928"/>
      </dsp:txXfrm>
    </dsp:sp>
    <dsp:sp modelId="{D4AA892B-0EF4-472E-A63C-8E912A3BA685}">
      <dsp:nvSpPr>
        <dsp:cNvPr id="0" name=""/>
        <dsp:cNvSpPr/>
      </dsp:nvSpPr>
      <dsp:spPr>
        <a:xfrm>
          <a:off x="3854574" y="79736"/>
          <a:ext cx="1849821" cy="73992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同軸電纜</a:t>
          </a:r>
          <a:endParaRPr lang="zh-TW" altLang="en-US" sz="2000" b="1" kern="1200" dirty="0"/>
        </a:p>
      </dsp:txBody>
      <dsp:txXfrm>
        <a:off x="4224538" y="79736"/>
        <a:ext cx="1109893" cy="739928"/>
      </dsp:txXfrm>
    </dsp:sp>
    <dsp:sp modelId="{A04A561B-58C1-44B7-B6A2-E4804DF91430}">
      <dsp:nvSpPr>
        <dsp:cNvPr id="0" name=""/>
        <dsp:cNvSpPr/>
      </dsp:nvSpPr>
      <dsp:spPr>
        <a:xfrm>
          <a:off x="5445420" y="79736"/>
          <a:ext cx="1849821" cy="73992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光纖</a:t>
          </a:r>
          <a:endParaRPr lang="zh-TW" altLang="en-US" sz="2000" b="1" kern="1200" dirty="0"/>
        </a:p>
      </dsp:txBody>
      <dsp:txXfrm>
        <a:off x="5815384" y="79736"/>
        <a:ext cx="1109893" cy="739928"/>
      </dsp:txXfrm>
    </dsp:sp>
    <dsp:sp modelId="{9765A51D-557B-4734-85BF-9E43F9BF3FF8}">
      <dsp:nvSpPr>
        <dsp:cNvPr id="0" name=""/>
        <dsp:cNvSpPr/>
      </dsp:nvSpPr>
      <dsp:spPr>
        <a:xfrm>
          <a:off x="324757" y="1020248"/>
          <a:ext cx="2228701" cy="8914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傳速速度</a:t>
          </a:r>
          <a:endParaRPr lang="zh-TW" altLang="en-US" sz="2000" b="1" kern="1200" dirty="0"/>
        </a:p>
      </dsp:txBody>
      <dsp:txXfrm>
        <a:off x="770497" y="1020248"/>
        <a:ext cx="1337221" cy="891480"/>
      </dsp:txXfrm>
    </dsp:sp>
    <dsp:sp modelId="{8CCE787F-D44E-4378-A9CF-3E45FDCAD8F7}">
      <dsp:nvSpPr>
        <dsp:cNvPr id="0" name=""/>
        <dsp:cNvSpPr/>
      </dsp:nvSpPr>
      <dsp:spPr>
        <a:xfrm>
          <a:off x="2263727" y="1096024"/>
          <a:ext cx="1849821" cy="73992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100Mbps~10Gpbs</a:t>
          </a:r>
          <a:endParaRPr lang="zh-TW" altLang="en-US" sz="2000" b="1" kern="1200" dirty="0"/>
        </a:p>
      </dsp:txBody>
      <dsp:txXfrm>
        <a:off x="2633691" y="1096024"/>
        <a:ext cx="1109893" cy="739928"/>
      </dsp:txXfrm>
    </dsp:sp>
    <dsp:sp modelId="{B1A5C83B-B38F-481A-A416-1FE2A46F0570}">
      <dsp:nvSpPr>
        <dsp:cNvPr id="0" name=""/>
        <dsp:cNvSpPr/>
      </dsp:nvSpPr>
      <dsp:spPr>
        <a:xfrm>
          <a:off x="3854574" y="1096024"/>
          <a:ext cx="1849821" cy="73992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10Mbps</a:t>
          </a:r>
          <a:endParaRPr lang="zh-TW" altLang="en-US" sz="2000" b="1" kern="1200" dirty="0"/>
        </a:p>
      </dsp:txBody>
      <dsp:txXfrm>
        <a:off x="4224538" y="1096024"/>
        <a:ext cx="1109893" cy="739928"/>
      </dsp:txXfrm>
    </dsp:sp>
    <dsp:sp modelId="{13F23B88-AA1C-4613-AD65-E0D38BD03725}">
      <dsp:nvSpPr>
        <dsp:cNvPr id="0" name=""/>
        <dsp:cNvSpPr/>
      </dsp:nvSpPr>
      <dsp:spPr>
        <a:xfrm>
          <a:off x="5445420" y="1096024"/>
          <a:ext cx="1849821" cy="73992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100Mbps~10Gpbs</a:t>
          </a:r>
          <a:endParaRPr lang="zh-TW" altLang="en-US" sz="2000" b="1" kern="1200" dirty="0"/>
        </a:p>
      </dsp:txBody>
      <dsp:txXfrm>
        <a:off x="5815384" y="1096024"/>
        <a:ext cx="1109893" cy="739928"/>
      </dsp:txXfrm>
    </dsp:sp>
    <dsp:sp modelId="{FC2513B3-A3CC-4BB5-9064-38F467DCE1CD}">
      <dsp:nvSpPr>
        <dsp:cNvPr id="0" name=""/>
        <dsp:cNvSpPr/>
      </dsp:nvSpPr>
      <dsp:spPr>
        <a:xfrm>
          <a:off x="324757" y="2036536"/>
          <a:ext cx="2228701" cy="89148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傳輸距離</a:t>
          </a:r>
          <a:endParaRPr lang="zh-TW" altLang="en-US" sz="2000" b="1" kern="1200" dirty="0"/>
        </a:p>
      </dsp:txBody>
      <dsp:txXfrm>
        <a:off x="770497" y="2036536"/>
        <a:ext cx="1337221" cy="891480"/>
      </dsp:txXfrm>
    </dsp:sp>
    <dsp:sp modelId="{D1D5E56A-9B50-4A98-9E70-3A1FF94895DA}">
      <dsp:nvSpPr>
        <dsp:cNvPr id="0" name=""/>
        <dsp:cNvSpPr/>
      </dsp:nvSpPr>
      <dsp:spPr>
        <a:xfrm>
          <a:off x="2263727" y="2112312"/>
          <a:ext cx="1849821" cy="73992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15~100</a:t>
          </a:r>
          <a:r>
            <a:rPr lang="zh-TW" altLang="en-US" sz="2000" b="1" kern="1200" dirty="0" smtClean="0"/>
            <a:t>公尺</a:t>
          </a:r>
          <a:endParaRPr lang="zh-TW" altLang="en-US" sz="2000" b="1" kern="1200" dirty="0"/>
        </a:p>
      </dsp:txBody>
      <dsp:txXfrm>
        <a:off x="2633691" y="2112312"/>
        <a:ext cx="1109893" cy="739928"/>
      </dsp:txXfrm>
    </dsp:sp>
    <dsp:sp modelId="{6B633082-828C-42D1-9970-2DAAFBB3A043}">
      <dsp:nvSpPr>
        <dsp:cNvPr id="0" name=""/>
        <dsp:cNvSpPr/>
      </dsp:nvSpPr>
      <dsp:spPr>
        <a:xfrm>
          <a:off x="3854574" y="2112312"/>
          <a:ext cx="1849821" cy="73992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200~500</a:t>
          </a:r>
          <a:r>
            <a:rPr lang="zh-TW" altLang="en-US" sz="2000" b="1" kern="1200" dirty="0" smtClean="0"/>
            <a:t>公尺</a:t>
          </a:r>
          <a:endParaRPr lang="zh-TW" altLang="en-US" sz="2000" b="1" kern="1200" dirty="0"/>
        </a:p>
      </dsp:txBody>
      <dsp:txXfrm>
        <a:off x="4224538" y="2112312"/>
        <a:ext cx="1109893" cy="739928"/>
      </dsp:txXfrm>
    </dsp:sp>
    <dsp:sp modelId="{BA744071-207C-493C-BD41-71D757D30781}">
      <dsp:nvSpPr>
        <dsp:cNvPr id="0" name=""/>
        <dsp:cNvSpPr/>
      </dsp:nvSpPr>
      <dsp:spPr>
        <a:xfrm>
          <a:off x="5445420" y="2112312"/>
          <a:ext cx="1849821" cy="73992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 smtClean="0"/>
            <a:t>100</a:t>
          </a:r>
          <a:r>
            <a:rPr lang="zh-TW" altLang="en-US" sz="2000" b="1" kern="1200" dirty="0" smtClean="0"/>
            <a:t>公里內</a:t>
          </a:r>
          <a:endParaRPr lang="zh-TW" altLang="en-US" sz="2000" b="1" kern="1200" dirty="0"/>
        </a:p>
      </dsp:txBody>
      <dsp:txXfrm>
        <a:off x="5815384" y="2112312"/>
        <a:ext cx="1109893" cy="739928"/>
      </dsp:txXfrm>
    </dsp:sp>
    <dsp:sp modelId="{7BD6C447-1C96-4BA9-A4B1-ADEB9E841C19}">
      <dsp:nvSpPr>
        <dsp:cNvPr id="0" name=""/>
        <dsp:cNvSpPr/>
      </dsp:nvSpPr>
      <dsp:spPr>
        <a:xfrm>
          <a:off x="324757" y="3052823"/>
          <a:ext cx="2228701" cy="89148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受外界干擾</a:t>
          </a:r>
          <a:endParaRPr lang="zh-TW" altLang="en-US" sz="2000" b="1" kern="1200" dirty="0"/>
        </a:p>
      </dsp:txBody>
      <dsp:txXfrm>
        <a:off x="770497" y="3052823"/>
        <a:ext cx="1337221" cy="891480"/>
      </dsp:txXfrm>
    </dsp:sp>
    <dsp:sp modelId="{A8380CD6-BBC1-442E-AFCB-FBBA0E690105}">
      <dsp:nvSpPr>
        <dsp:cNvPr id="0" name=""/>
        <dsp:cNvSpPr/>
      </dsp:nvSpPr>
      <dsp:spPr>
        <a:xfrm>
          <a:off x="2263727" y="3128599"/>
          <a:ext cx="1849821" cy="73992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易</a:t>
          </a:r>
          <a:endParaRPr lang="zh-TW" altLang="en-US" sz="2000" b="1" kern="1200" dirty="0"/>
        </a:p>
      </dsp:txBody>
      <dsp:txXfrm>
        <a:off x="2633691" y="3128599"/>
        <a:ext cx="1109893" cy="739928"/>
      </dsp:txXfrm>
    </dsp:sp>
    <dsp:sp modelId="{BA86710D-B31C-4549-A281-4E706F6A7FED}">
      <dsp:nvSpPr>
        <dsp:cNvPr id="0" name=""/>
        <dsp:cNvSpPr/>
      </dsp:nvSpPr>
      <dsp:spPr>
        <a:xfrm>
          <a:off x="3854574" y="3128599"/>
          <a:ext cx="1849821" cy="73992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中</a:t>
          </a:r>
          <a:endParaRPr lang="zh-TW" altLang="en-US" sz="2000" b="1" kern="1200" dirty="0"/>
        </a:p>
      </dsp:txBody>
      <dsp:txXfrm>
        <a:off x="4224538" y="3128599"/>
        <a:ext cx="1109893" cy="739928"/>
      </dsp:txXfrm>
    </dsp:sp>
    <dsp:sp modelId="{B3B8A518-0094-4B69-8B96-45C1CDD0CA20}">
      <dsp:nvSpPr>
        <dsp:cNvPr id="0" name=""/>
        <dsp:cNvSpPr/>
      </dsp:nvSpPr>
      <dsp:spPr>
        <a:xfrm>
          <a:off x="5445420" y="3128599"/>
          <a:ext cx="1849821" cy="73992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不易</a:t>
          </a:r>
          <a:endParaRPr lang="zh-TW" altLang="en-US" sz="2000" b="1" kern="1200" dirty="0"/>
        </a:p>
      </dsp:txBody>
      <dsp:txXfrm>
        <a:off x="5815384" y="3128599"/>
        <a:ext cx="1109893" cy="739928"/>
      </dsp:txXfrm>
    </dsp:sp>
    <dsp:sp modelId="{AB8AE1FF-A39B-40F7-922E-5CED65452329}">
      <dsp:nvSpPr>
        <dsp:cNvPr id="0" name=""/>
        <dsp:cNvSpPr/>
      </dsp:nvSpPr>
      <dsp:spPr>
        <a:xfrm>
          <a:off x="324757" y="4069111"/>
          <a:ext cx="2228701" cy="89148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價格</a:t>
          </a:r>
          <a:endParaRPr lang="zh-TW" altLang="en-US" sz="2000" b="1" kern="1200" dirty="0"/>
        </a:p>
      </dsp:txBody>
      <dsp:txXfrm>
        <a:off x="770497" y="4069111"/>
        <a:ext cx="1337221" cy="891480"/>
      </dsp:txXfrm>
    </dsp:sp>
    <dsp:sp modelId="{C471E63E-BB8E-4B5E-BE02-FEEB3F5701EB}">
      <dsp:nvSpPr>
        <dsp:cNvPr id="0" name=""/>
        <dsp:cNvSpPr/>
      </dsp:nvSpPr>
      <dsp:spPr>
        <a:xfrm>
          <a:off x="2263727" y="4144887"/>
          <a:ext cx="1849821" cy="73992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低</a:t>
          </a:r>
          <a:endParaRPr lang="zh-TW" altLang="en-US" sz="2000" b="1" kern="1200" dirty="0"/>
        </a:p>
      </dsp:txBody>
      <dsp:txXfrm>
        <a:off x="2633691" y="4144887"/>
        <a:ext cx="1109893" cy="739928"/>
      </dsp:txXfrm>
    </dsp:sp>
    <dsp:sp modelId="{D4DED261-DFF7-48E9-82D4-3C4507EDEF74}">
      <dsp:nvSpPr>
        <dsp:cNvPr id="0" name=""/>
        <dsp:cNvSpPr/>
      </dsp:nvSpPr>
      <dsp:spPr>
        <a:xfrm>
          <a:off x="3854574" y="4144887"/>
          <a:ext cx="1849821" cy="73992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中</a:t>
          </a:r>
          <a:endParaRPr lang="zh-TW" altLang="en-US" sz="2000" b="1" kern="1200" dirty="0"/>
        </a:p>
      </dsp:txBody>
      <dsp:txXfrm>
        <a:off x="4224538" y="4144887"/>
        <a:ext cx="1109893" cy="739928"/>
      </dsp:txXfrm>
    </dsp:sp>
    <dsp:sp modelId="{72DB9257-CF89-4AD5-986F-D3A8F6C2DF49}">
      <dsp:nvSpPr>
        <dsp:cNvPr id="0" name=""/>
        <dsp:cNvSpPr/>
      </dsp:nvSpPr>
      <dsp:spPr>
        <a:xfrm>
          <a:off x="5445420" y="4144887"/>
          <a:ext cx="1849821" cy="73992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/>
            <a:t>高</a:t>
          </a:r>
          <a:endParaRPr lang="zh-TW" altLang="en-US" sz="2000" b="1" kern="1200" dirty="0"/>
        </a:p>
      </dsp:txBody>
      <dsp:txXfrm>
        <a:off x="5815384" y="4144887"/>
        <a:ext cx="1109893" cy="7399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39936-7760-4285-B40D-23BB92702F1E}">
      <dsp:nvSpPr>
        <dsp:cNvPr id="0" name=""/>
        <dsp:cNvSpPr/>
      </dsp:nvSpPr>
      <dsp:spPr>
        <a:xfrm>
          <a:off x="4188" y="812527"/>
          <a:ext cx="3585764" cy="896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1" kern="1200" dirty="0" smtClean="0"/>
            <a:t>IPX</a:t>
          </a:r>
          <a:r>
            <a:rPr lang="zh-TW" altLang="en-US" sz="3600" b="1" kern="1200" dirty="0" smtClean="0"/>
            <a:t>協定</a:t>
          </a:r>
          <a:endParaRPr lang="zh-TW" altLang="en-US" sz="3600" b="1" kern="1200" dirty="0"/>
        </a:p>
      </dsp:txBody>
      <dsp:txXfrm>
        <a:off x="30444" y="838783"/>
        <a:ext cx="3533252" cy="843929"/>
      </dsp:txXfrm>
    </dsp:sp>
    <dsp:sp modelId="{46A33FBC-E775-455B-9863-4B1BA0F988BA}">
      <dsp:nvSpPr>
        <dsp:cNvPr id="0" name=""/>
        <dsp:cNvSpPr/>
      </dsp:nvSpPr>
      <dsp:spPr>
        <a:xfrm rot="5400000">
          <a:off x="1718631" y="1787407"/>
          <a:ext cx="156877" cy="15687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773CFA-E4C3-4C41-8238-C118BE7ED8D2}">
      <dsp:nvSpPr>
        <dsp:cNvPr id="0" name=""/>
        <dsp:cNvSpPr/>
      </dsp:nvSpPr>
      <dsp:spPr>
        <a:xfrm>
          <a:off x="4188" y="2022723"/>
          <a:ext cx="3585764" cy="89644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 smtClean="0"/>
            <a:t>屬於</a:t>
          </a:r>
          <a:r>
            <a:rPr lang="en-US" altLang="zh-TW" sz="1900" b="1" kern="1200" dirty="0" smtClean="0"/>
            <a:t>OSI</a:t>
          </a:r>
          <a:r>
            <a:rPr lang="zh-TW" altLang="en-US" sz="1900" b="1" kern="1200" dirty="0" smtClean="0"/>
            <a:t>中的網路層</a:t>
          </a:r>
          <a:endParaRPr lang="zh-TW" altLang="en-US" sz="1900" b="1" kern="1200" dirty="0"/>
        </a:p>
      </dsp:txBody>
      <dsp:txXfrm>
        <a:off x="30444" y="2048979"/>
        <a:ext cx="3533252" cy="843929"/>
      </dsp:txXfrm>
    </dsp:sp>
    <dsp:sp modelId="{E619550B-8394-4869-BE2D-C1B29D104BDC}">
      <dsp:nvSpPr>
        <dsp:cNvPr id="0" name=""/>
        <dsp:cNvSpPr/>
      </dsp:nvSpPr>
      <dsp:spPr>
        <a:xfrm rot="5400000">
          <a:off x="1718631" y="2997603"/>
          <a:ext cx="156877" cy="15687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785595"/>
                <a:satOff val="-3757"/>
                <a:lumOff val="4118"/>
                <a:alphaOff val="0"/>
                <a:shade val="85000"/>
              </a:schemeClr>
            </a:gs>
            <a:gs pos="100000">
              <a:schemeClr val="accent5">
                <a:hueOff val="785595"/>
                <a:satOff val="-3757"/>
                <a:lumOff val="4118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1EE5F7-E6E7-4C49-96F6-7F0F2911274C}">
      <dsp:nvSpPr>
        <dsp:cNvPr id="0" name=""/>
        <dsp:cNvSpPr/>
      </dsp:nvSpPr>
      <dsp:spPr>
        <a:xfrm>
          <a:off x="4188" y="3232918"/>
          <a:ext cx="3585764" cy="89644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868450"/>
            <a:satOff val="1599"/>
            <a:lumOff val="7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868450"/>
              <a:satOff val="1599"/>
              <a:lumOff val="7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 smtClean="0"/>
            <a:t>負責在網路設備之間建立、維護和終足通訊的連線</a:t>
          </a:r>
          <a:endParaRPr lang="zh-TW" altLang="en-US" sz="1900" b="1" kern="1200" dirty="0"/>
        </a:p>
      </dsp:txBody>
      <dsp:txXfrm>
        <a:off x="30444" y="3259174"/>
        <a:ext cx="3533252" cy="843929"/>
      </dsp:txXfrm>
    </dsp:sp>
    <dsp:sp modelId="{3D0DFE70-4230-4640-9429-AE4A9E78EA5E}">
      <dsp:nvSpPr>
        <dsp:cNvPr id="0" name=""/>
        <dsp:cNvSpPr/>
      </dsp:nvSpPr>
      <dsp:spPr>
        <a:xfrm>
          <a:off x="4091959" y="812527"/>
          <a:ext cx="3585764" cy="896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shade val="85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1" kern="1200" dirty="0" smtClean="0"/>
            <a:t>SPX</a:t>
          </a:r>
          <a:r>
            <a:rPr lang="zh-TW" altLang="en-US" sz="3600" b="1" kern="1200" dirty="0" smtClean="0"/>
            <a:t>協定</a:t>
          </a:r>
          <a:endParaRPr lang="zh-TW" altLang="en-US" sz="3600" b="1" kern="1200" dirty="0"/>
        </a:p>
      </dsp:txBody>
      <dsp:txXfrm>
        <a:off x="4118215" y="838783"/>
        <a:ext cx="3533252" cy="843929"/>
      </dsp:txXfrm>
    </dsp:sp>
    <dsp:sp modelId="{D310E86A-3F0C-4732-856E-A1E953B292F7}">
      <dsp:nvSpPr>
        <dsp:cNvPr id="0" name=""/>
        <dsp:cNvSpPr/>
      </dsp:nvSpPr>
      <dsp:spPr>
        <a:xfrm rot="5400000">
          <a:off x="5806403" y="1787407"/>
          <a:ext cx="156877" cy="15687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571189"/>
                <a:satOff val="-7513"/>
                <a:lumOff val="8235"/>
                <a:alphaOff val="0"/>
                <a:shade val="85000"/>
              </a:schemeClr>
            </a:gs>
            <a:gs pos="100000">
              <a:schemeClr val="accent5">
                <a:hueOff val="1571189"/>
                <a:satOff val="-7513"/>
                <a:lumOff val="8235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262BA4-C57E-43D0-A40F-80588F87ED96}">
      <dsp:nvSpPr>
        <dsp:cNvPr id="0" name=""/>
        <dsp:cNvSpPr/>
      </dsp:nvSpPr>
      <dsp:spPr>
        <a:xfrm>
          <a:off x="4091959" y="2022723"/>
          <a:ext cx="3585764" cy="89644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736901"/>
            <a:satOff val="3197"/>
            <a:lumOff val="14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736901"/>
              <a:satOff val="3197"/>
              <a:lumOff val="14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 smtClean="0"/>
            <a:t>屬於</a:t>
          </a:r>
          <a:r>
            <a:rPr lang="en-US" altLang="zh-TW" sz="1900" b="1" kern="1200" dirty="0" smtClean="0"/>
            <a:t>OSI</a:t>
          </a:r>
          <a:r>
            <a:rPr lang="zh-TW" altLang="en-US" sz="1900" b="1" kern="1200" dirty="0" smtClean="0"/>
            <a:t>中的傳輸層</a:t>
          </a:r>
          <a:endParaRPr lang="zh-TW" altLang="en-US" sz="1900" b="1" kern="1200" dirty="0"/>
        </a:p>
      </dsp:txBody>
      <dsp:txXfrm>
        <a:off x="4118215" y="2048979"/>
        <a:ext cx="3533252" cy="843929"/>
      </dsp:txXfrm>
    </dsp:sp>
    <dsp:sp modelId="{AAF0D854-C6C2-46DE-9F52-64722A8EA1C6}">
      <dsp:nvSpPr>
        <dsp:cNvPr id="0" name=""/>
        <dsp:cNvSpPr/>
      </dsp:nvSpPr>
      <dsp:spPr>
        <a:xfrm rot="5400000">
          <a:off x="5806403" y="2997603"/>
          <a:ext cx="156877" cy="15687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shade val="85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F93B64-B58C-4156-8DA0-8DFF4C3A40B3}">
      <dsp:nvSpPr>
        <dsp:cNvPr id="0" name=""/>
        <dsp:cNvSpPr/>
      </dsp:nvSpPr>
      <dsp:spPr>
        <a:xfrm>
          <a:off x="4091959" y="3232918"/>
          <a:ext cx="3585764" cy="89644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2605351"/>
              <a:satOff val="4796"/>
              <a:lumOff val="21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 smtClean="0"/>
            <a:t>負責控制網路處理過程的錯誤檢查、處理與修正</a:t>
          </a:r>
          <a:endParaRPr lang="zh-TW" altLang="en-US" sz="1900" b="1" kern="1200" dirty="0"/>
        </a:p>
      </dsp:txBody>
      <dsp:txXfrm>
        <a:off x="4118215" y="3259174"/>
        <a:ext cx="3533252" cy="843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FA906-3E18-4862-AE19-070A0DE8FB7F}">
      <dsp:nvSpPr>
        <dsp:cNvPr id="0" name=""/>
        <dsp:cNvSpPr/>
      </dsp:nvSpPr>
      <dsp:spPr>
        <a:xfrm rot="5400000">
          <a:off x="334384" y="829914"/>
          <a:ext cx="1294967" cy="1563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A910E-2015-4FF9-8741-76D55028CDAA}">
      <dsp:nvSpPr>
        <dsp:cNvPr id="0" name=""/>
        <dsp:cNvSpPr/>
      </dsp:nvSpPr>
      <dsp:spPr>
        <a:xfrm>
          <a:off x="630249" y="465"/>
          <a:ext cx="1737568" cy="10425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2004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Web 2.0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Facebook</a:t>
          </a:r>
          <a:endParaRPr lang="zh-TW" altLang="en-US" sz="1200" b="1" kern="1200" dirty="0"/>
        </a:p>
      </dsp:txBody>
      <dsp:txXfrm>
        <a:off x="660784" y="31000"/>
        <a:ext cx="1676498" cy="981471"/>
      </dsp:txXfrm>
    </dsp:sp>
    <dsp:sp modelId="{C60213F6-1093-4A3F-A401-D82889C546D9}">
      <dsp:nvSpPr>
        <dsp:cNvPr id="0" name=""/>
        <dsp:cNvSpPr/>
      </dsp:nvSpPr>
      <dsp:spPr>
        <a:xfrm rot="5400000">
          <a:off x="334384" y="2133090"/>
          <a:ext cx="1294967" cy="1563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70122-F31E-451A-88AC-CFE06107B1D7}">
      <dsp:nvSpPr>
        <dsp:cNvPr id="0" name=""/>
        <dsp:cNvSpPr/>
      </dsp:nvSpPr>
      <dsp:spPr>
        <a:xfrm>
          <a:off x="630249" y="1303641"/>
          <a:ext cx="1737568" cy="10425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2005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YouTube</a:t>
          </a:r>
          <a:endParaRPr lang="zh-TW" altLang="en-US" sz="1200" b="1" kern="1200" dirty="0"/>
        </a:p>
      </dsp:txBody>
      <dsp:txXfrm>
        <a:off x="660784" y="1334176"/>
        <a:ext cx="1676498" cy="981471"/>
      </dsp:txXfrm>
    </dsp:sp>
    <dsp:sp modelId="{D9EB15FE-C851-4C90-8627-341F8FE2B3BC}">
      <dsp:nvSpPr>
        <dsp:cNvPr id="0" name=""/>
        <dsp:cNvSpPr/>
      </dsp:nvSpPr>
      <dsp:spPr>
        <a:xfrm rot="5400000">
          <a:off x="334384" y="3436267"/>
          <a:ext cx="1294967" cy="1563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63369-BD52-4648-B9D2-76E65395B3B2}">
      <dsp:nvSpPr>
        <dsp:cNvPr id="0" name=""/>
        <dsp:cNvSpPr/>
      </dsp:nvSpPr>
      <dsp:spPr>
        <a:xfrm>
          <a:off x="630249" y="2606817"/>
          <a:ext cx="1737568" cy="10425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2006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Twitter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b="1" kern="1200" dirty="0" smtClean="0"/>
            <a:t>雲端運算</a:t>
          </a:r>
          <a:endParaRPr lang="zh-TW" altLang="en-US" sz="1200" b="1" kern="1200" dirty="0"/>
        </a:p>
      </dsp:txBody>
      <dsp:txXfrm>
        <a:off x="660784" y="2637352"/>
        <a:ext cx="1676498" cy="981471"/>
      </dsp:txXfrm>
    </dsp:sp>
    <dsp:sp modelId="{2D0F9E34-EFEA-4B5F-801C-F0C4DBA47974}">
      <dsp:nvSpPr>
        <dsp:cNvPr id="0" name=""/>
        <dsp:cNvSpPr/>
      </dsp:nvSpPr>
      <dsp:spPr>
        <a:xfrm>
          <a:off x="985972" y="4087855"/>
          <a:ext cx="2302756" cy="1563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EC051-6069-42C6-B052-4CB4B5E6BEDB}">
      <dsp:nvSpPr>
        <dsp:cNvPr id="0" name=""/>
        <dsp:cNvSpPr/>
      </dsp:nvSpPr>
      <dsp:spPr>
        <a:xfrm>
          <a:off x="630249" y="3909993"/>
          <a:ext cx="1737568" cy="1042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2007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HTML5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iPhone</a:t>
          </a:r>
          <a:endParaRPr lang="zh-TW" altLang="en-US" sz="1200" b="1" kern="1200" dirty="0"/>
        </a:p>
      </dsp:txBody>
      <dsp:txXfrm>
        <a:off x="660784" y="3940528"/>
        <a:ext cx="1676498" cy="981471"/>
      </dsp:txXfrm>
    </dsp:sp>
    <dsp:sp modelId="{DA01000C-21B8-4F5D-984F-D465925A16A9}">
      <dsp:nvSpPr>
        <dsp:cNvPr id="0" name=""/>
        <dsp:cNvSpPr/>
      </dsp:nvSpPr>
      <dsp:spPr>
        <a:xfrm rot="16200000">
          <a:off x="2645350" y="3436267"/>
          <a:ext cx="1294967" cy="1563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3C2A8-F383-42BD-864B-440D0704F36F}">
      <dsp:nvSpPr>
        <dsp:cNvPr id="0" name=""/>
        <dsp:cNvSpPr/>
      </dsp:nvSpPr>
      <dsp:spPr>
        <a:xfrm>
          <a:off x="2941215" y="3909993"/>
          <a:ext cx="1737568" cy="104254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2008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15</a:t>
          </a:r>
          <a:r>
            <a:rPr lang="zh-TW" altLang="en-US" sz="1200" b="1" kern="1200" dirty="0" smtClean="0"/>
            <a:t>億人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Google</a:t>
          </a:r>
          <a:r>
            <a:rPr lang="zh-TW" altLang="en-US" sz="1200" b="1" kern="1200" dirty="0" smtClean="0"/>
            <a:t>瀏覽器</a:t>
          </a:r>
          <a:endParaRPr lang="zh-TW" altLang="en-US" sz="1200" b="1" kern="1200" dirty="0"/>
        </a:p>
      </dsp:txBody>
      <dsp:txXfrm>
        <a:off x="2971750" y="3940528"/>
        <a:ext cx="1676498" cy="981471"/>
      </dsp:txXfrm>
    </dsp:sp>
    <dsp:sp modelId="{DB3030D6-6455-408F-9470-2657935E0A83}">
      <dsp:nvSpPr>
        <dsp:cNvPr id="0" name=""/>
        <dsp:cNvSpPr/>
      </dsp:nvSpPr>
      <dsp:spPr>
        <a:xfrm rot="16200000">
          <a:off x="2645350" y="2133090"/>
          <a:ext cx="1294967" cy="1563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0661F-6CE0-4D1A-8BD4-091F682BF9A9}">
      <dsp:nvSpPr>
        <dsp:cNvPr id="0" name=""/>
        <dsp:cNvSpPr/>
      </dsp:nvSpPr>
      <dsp:spPr>
        <a:xfrm>
          <a:off x="2941215" y="2606817"/>
          <a:ext cx="1737568" cy="10425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2009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Cupcake</a:t>
          </a:r>
          <a:endParaRPr lang="zh-TW" altLang="en-US" sz="1200" b="1" kern="1200" dirty="0"/>
        </a:p>
      </dsp:txBody>
      <dsp:txXfrm>
        <a:off x="2971750" y="2637352"/>
        <a:ext cx="1676498" cy="981471"/>
      </dsp:txXfrm>
    </dsp:sp>
    <dsp:sp modelId="{24B8017F-FEA5-437F-BE57-697EA3EF7F37}">
      <dsp:nvSpPr>
        <dsp:cNvPr id="0" name=""/>
        <dsp:cNvSpPr/>
      </dsp:nvSpPr>
      <dsp:spPr>
        <a:xfrm rot="16200000">
          <a:off x="2645350" y="829914"/>
          <a:ext cx="1294967" cy="1563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CF831-4CC0-49AA-B119-B1B16CA2CE55}">
      <dsp:nvSpPr>
        <dsp:cNvPr id="0" name=""/>
        <dsp:cNvSpPr/>
      </dsp:nvSpPr>
      <dsp:spPr>
        <a:xfrm>
          <a:off x="2941215" y="1303641"/>
          <a:ext cx="1737568" cy="10425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2011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21</a:t>
          </a:r>
          <a:r>
            <a:rPr lang="zh-TW" altLang="en-US" sz="1200" b="1" kern="1200" dirty="0" smtClean="0"/>
            <a:t>億人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Google+</a:t>
          </a:r>
          <a:r>
            <a:rPr lang="zh-TW" altLang="en-US" sz="1200" b="1" kern="1200" dirty="0" smtClean="0"/>
            <a:t>、</a:t>
          </a:r>
          <a:r>
            <a:rPr lang="en-US" altLang="zh-TW" sz="1200" b="1" kern="1200" dirty="0" smtClean="0"/>
            <a:t>LINE</a:t>
          </a:r>
          <a:endParaRPr lang="zh-TW" altLang="en-US" sz="1200" b="1" kern="1200" dirty="0"/>
        </a:p>
      </dsp:txBody>
      <dsp:txXfrm>
        <a:off x="2971750" y="1334176"/>
        <a:ext cx="1676498" cy="981471"/>
      </dsp:txXfrm>
    </dsp:sp>
    <dsp:sp modelId="{3AC3BCF9-29A4-4427-A45B-81D9518419AD}">
      <dsp:nvSpPr>
        <dsp:cNvPr id="0" name=""/>
        <dsp:cNvSpPr/>
      </dsp:nvSpPr>
      <dsp:spPr>
        <a:xfrm>
          <a:off x="3296938" y="178326"/>
          <a:ext cx="2302756" cy="1563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9DAB8-A3DF-42C8-8C04-1C5D4B93B0AF}">
      <dsp:nvSpPr>
        <dsp:cNvPr id="0" name=""/>
        <dsp:cNvSpPr/>
      </dsp:nvSpPr>
      <dsp:spPr>
        <a:xfrm>
          <a:off x="2941215" y="465"/>
          <a:ext cx="1737568" cy="10425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2012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23</a:t>
          </a:r>
          <a:r>
            <a:rPr lang="zh-TW" altLang="en-US" sz="1200" b="1" kern="1200" dirty="0" smtClean="0"/>
            <a:t>億人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IPv6</a:t>
          </a:r>
          <a:endParaRPr lang="zh-TW" altLang="en-US" sz="1200" b="1" kern="1200" dirty="0"/>
        </a:p>
      </dsp:txBody>
      <dsp:txXfrm>
        <a:off x="2971750" y="31000"/>
        <a:ext cx="1676498" cy="981471"/>
      </dsp:txXfrm>
    </dsp:sp>
    <dsp:sp modelId="{CAE1806C-B1A7-42DC-A791-6BB1DE4B5AA0}">
      <dsp:nvSpPr>
        <dsp:cNvPr id="0" name=""/>
        <dsp:cNvSpPr/>
      </dsp:nvSpPr>
      <dsp:spPr>
        <a:xfrm rot="5400000">
          <a:off x="4956316" y="829914"/>
          <a:ext cx="1294967" cy="1563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E7ACA-32EF-446C-B7C5-D7D3A8F16244}">
      <dsp:nvSpPr>
        <dsp:cNvPr id="0" name=""/>
        <dsp:cNvSpPr/>
      </dsp:nvSpPr>
      <dsp:spPr>
        <a:xfrm>
          <a:off x="5252181" y="465"/>
          <a:ext cx="1737568" cy="10425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2014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30</a:t>
          </a:r>
          <a:r>
            <a:rPr lang="zh-TW" altLang="en-US" sz="1200" b="1" kern="1200" dirty="0" smtClean="0"/>
            <a:t>億人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HTML 5.0</a:t>
          </a:r>
          <a:endParaRPr lang="zh-TW" altLang="en-US" sz="1200" b="1" kern="1200" dirty="0"/>
        </a:p>
      </dsp:txBody>
      <dsp:txXfrm>
        <a:off x="5282716" y="31000"/>
        <a:ext cx="1676498" cy="981471"/>
      </dsp:txXfrm>
    </dsp:sp>
    <dsp:sp modelId="{A5D58B01-7304-4102-BA88-6D75CA64A558}">
      <dsp:nvSpPr>
        <dsp:cNvPr id="0" name=""/>
        <dsp:cNvSpPr/>
      </dsp:nvSpPr>
      <dsp:spPr>
        <a:xfrm rot="5400000">
          <a:off x="4956316" y="2133090"/>
          <a:ext cx="1294967" cy="1563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47B25-3E1F-4E49-8912-8451FCAFDCE1}">
      <dsp:nvSpPr>
        <dsp:cNvPr id="0" name=""/>
        <dsp:cNvSpPr/>
      </dsp:nvSpPr>
      <dsp:spPr>
        <a:xfrm>
          <a:off x="5252181" y="1303641"/>
          <a:ext cx="1737568" cy="104254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2017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b="1" kern="1200" dirty="0" smtClean="0"/>
            <a:t>行動連網成主要上網方式</a:t>
          </a:r>
          <a:endParaRPr lang="zh-TW" altLang="en-US" sz="1200" b="1" kern="1200" dirty="0"/>
        </a:p>
      </dsp:txBody>
      <dsp:txXfrm>
        <a:off x="5282716" y="1334176"/>
        <a:ext cx="1676498" cy="981471"/>
      </dsp:txXfrm>
    </dsp:sp>
    <dsp:sp modelId="{78EC158E-4EE8-4B28-9FB4-23324152CED9}">
      <dsp:nvSpPr>
        <dsp:cNvPr id="0" name=""/>
        <dsp:cNvSpPr/>
      </dsp:nvSpPr>
      <dsp:spPr>
        <a:xfrm>
          <a:off x="5252181" y="2606817"/>
          <a:ext cx="1737568" cy="10425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2019</a:t>
          </a:r>
          <a:endParaRPr lang="zh-TW" altLang="en-US" sz="16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b="1" kern="1200" dirty="0" smtClean="0"/>
            <a:t>Google+4</a:t>
          </a:r>
          <a:r>
            <a:rPr lang="zh-TW" altLang="en-US" sz="1200" b="1" kern="1200" dirty="0" smtClean="0"/>
            <a:t>月</a:t>
          </a:r>
          <a:r>
            <a:rPr lang="en-US" altLang="zh-TW" sz="1200" b="1" kern="1200" dirty="0" smtClean="0"/>
            <a:t>2</a:t>
          </a:r>
          <a:r>
            <a:rPr lang="zh-TW" altLang="en-US" sz="1200" b="1" kern="1200" dirty="0" smtClean="0"/>
            <a:t>日關閉</a:t>
          </a:r>
          <a:endParaRPr lang="zh-TW" alt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200" b="1" kern="1200" dirty="0"/>
        </a:p>
      </dsp:txBody>
      <dsp:txXfrm>
        <a:off x="5282716" y="2637352"/>
        <a:ext cx="1676498" cy="981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C6C18-0EA9-4FD1-9872-A855DC2C11F3}">
      <dsp:nvSpPr>
        <dsp:cNvPr id="0" name=""/>
        <dsp:cNvSpPr/>
      </dsp:nvSpPr>
      <dsp:spPr>
        <a:xfrm>
          <a:off x="0" y="0"/>
          <a:ext cx="7620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03A31-711F-4250-902D-53AD139E1633}">
      <dsp:nvSpPr>
        <dsp:cNvPr id="0" name=""/>
        <dsp:cNvSpPr/>
      </dsp:nvSpPr>
      <dsp:spPr>
        <a:xfrm>
          <a:off x="0" y="0"/>
          <a:ext cx="1524000" cy="118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smtClean="0"/>
            <a:t>訊息傳遞</a:t>
          </a:r>
          <a:endParaRPr lang="zh-TW" altLang="en-US" sz="2600" b="1" kern="1200" dirty="0"/>
        </a:p>
      </dsp:txBody>
      <dsp:txXfrm>
        <a:off x="0" y="0"/>
        <a:ext cx="1524000" cy="1189855"/>
      </dsp:txXfrm>
    </dsp:sp>
    <dsp:sp modelId="{1BDE8E1E-1402-4239-A804-E9DCAE4A9940}">
      <dsp:nvSpPr>
        <dsp:cNvPr id="0" name=""/>
        <dsp:cNvSpPr/>
      </dsp:nvSpPr>
      <dsp:spPr>
        <a:xfrm>
          <a:off x="1638299" y="54031"/>
          <a:ext cx="5981700" cy="108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由於網路的普及，使得人與人之間的交流變得容易且多元</a:t>
          </a:r>
          <a:endParaRPr lang="zh-TW" altLang="en-US" sz="2100" b="1" kern="1200" dirty="0"/>
        </a:p>
      </dsp:txBody>
      <dsp:txXfrm>
        <a:off x="1638299" y="54031"/>
        <a:ext cx="5981700" cy="1080630"/>
      </dsp:txXfrm>
    </dsp:sp>
    <dsp:sp modelId="{FCF548F1-1815-431D-B44F-7910C23FFA5E}">
      <dsp:nvSpPr>
        <dsp:cNvPr id="0" name=""/>
        <dsp:cNvSpPr/>
      </dsp:nvSpPr>
      <dsp:spPr>
        <a:xfrm>
          <a:off x="1523999" y="1134662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3DB1A-E26B-4EB5-990E-EA065774695A}">
      <dsp:nvSpPr>
        <dsp:cNvPr id="0" name=""/>
        <dsp:cNvSpPr/>
      </dsp:nvSpPr>
      <dsp:spPr>
        <a:xfrm>
          <a:off x="0" y="1189855"/>
          <a:ext cx="7620000" cy="0"/>
        </a:xfrm>
        <a:prstGeom prst="line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0795" cap="flat" cmpd="sng" algn="ctr">
          <a:solidFill>
            <a:schemeClr val="accent3">
              <a:hueOff val="-411354"/>
              <a:satOff val="-7224"/>
              <a:lumOff val="-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D9545-378B-4ACC-9E71-1B4454CCDE6B}">
      <dsp:nvSpPr>
        <dsp:cNvPr id="0" name=""/>
        <dsp:cNvSpPr/>
      </dsp:nvSpPr>
      <dsp:spPr>
        <a:xfrm>
          <a:off x="0" y="1189855"/>
          <a:ext cx="1524000" cy="118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smtClean="0"/>
            <a:t>資料交換</a:t>
          </a:r>
          <a:endParaRPr lang="zh-TW" altLang="en-US" sz="2600" b="1" kern="1200" dirty="0"/>
        </a:p>
      </dsp:txBody>
      <dsp:txXfrm>
        <a:off x="0" y="1189855"/>
        <a:ext cx="1524000" cy="1189855"/>
      </dsp:txXfrm>
    </dsp:sp>
    <dsp:sp modelId="{1EEF1F67-0260-4E45-9891-02B2AE10FB9E}">
      <dsp:nvSpPr>
        <dsp:cNvPr id="0" name=""/>
        <dsp:cNvSpPr/>
      </dsp:nvSpPr>
      <dsp:spPr>
        <a:xfrm>
          <a:off x="1638299" y="1243887"/>
          <a:ext cx="5981700" cy="108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網路傳送資料不但可以縮短資料傳輸的時間，也可節省郵寄與紙張的成本</a:t>
          </a:r>
          <a:endParaRPr lang="zh-TW" altLang="en-US" sz="2100" b="1" kern="1200" dirty="0"/>
        </a:p>
      </dsp:txBody>
      <dsp:txXfrm>
        <a:off x="1638299" y="1243887"/>
        <a:ext cx="5981700" cy="1080630"/>
      </dsp:txXfrm>
    </dsp:sp>
    <dsp:sp modelId="{D47A54A1-53EA-48D4-8E5C-997EF3A95BA3}">
      <dsp:nvSpPr>
        <dsp:cNvPr id="0" name=""/>
        <dsp:cNvSpPr/>
      </dsp:nvSpPr>
      <dsp:spPr>
        <a:xfrm>
          <a:off x="1523999" y="2324518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F13FB-AA2B-4D5D-89DE-46A75D7DBA81}">
      <dsp:nvSpPr>
        <dsp:cNvPr id="0" name=""/>
        <dsp:cNvSpPr/>
      </dsp:nvSpPr>
      <dsp:spPr>
        <a:xfrm>
          <a:off x="0" y="2379711"/>
          <a:ext cx="7620000" cy="0"/>
        </a:xfrm>
        <a:prstGeom prst="line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0795" cap="flat" cmpd="sng" algn="ctr">
          <a:solidFill>
            <a:schemeClr val="accent3">
              <a:hueOff val="-822709"/>
              <a:satOff val="-14447"/>
              <a:lumOff val="-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2EA80-292A-4447-9272-7D345CAB860B}">
      <dsp:nvSpPr>
        <dsp:cNvPr id="0" name=""/>
        <dsp:cNvSpPr/>
      </dsp:nvSpPr>
      <dsp:spPr>
        <a:xfrm>
          <a:off x="0" y="2379711"/>
          <a:ext cx="1524000" cy="118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smtClean="0"/>
            <a:t>分工合作</a:t>
          </a:r>
          <a:endParaRPr lang="zh-TW" altLang="en-US" sz="2600" b="1" kern="1200" dirty="0"/>
        </a:p>
      </dsp:txBody>
      <dsp:txXfrm>
        <a:off x="0" y="2379711"/>
        <a:ext cx="1524000" cy="1189855"/>
      </dsp:txXfrm>
    </dsp:sp>
    <dsp:sp modelId="{1C0EFEA7-13F8-4A82-AC1F-F81F562F4468}">
      <dsp:nvSpPr>
        <dsp:cNvPr id="0" name=""/>
        <dsp:cNvSpPr/>
      </dsp:nvSpPr>
      <dsp:spPr>
        <a:xfrm>
          <a:off x="1638299" y="2433743"/>
          <a:ext cx="5981700" cy="108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電腦可以透過網路來達到彼此通訊，相互合作的目的</a:t>
          </a:r>
          <a:endParaRPr lang="zh-TW" altLang="en-US" sz="2100" b="1" kern="1200" dirty="0"/>
        </a:p>
      </dsp:txBody>
      <dsp:txXfrm>
        <a:off x="1638299" y="2433743"/>
        <a:ext cx="5981700" cy="1080630"/>
      </dsp:txXfrm>
    </dsp:sp>
    <dsp:sp modelId="{9CBA9162-560B-4255-B5D7-750D9E86DF07}">
      <dsp:nvSpPr>
        <dsp:cNvPr id="0" name=""/>
        <dsp:cNvSpPr/>
      </dsp:nvSpPr>
      <dsp:spPr>
        <a:xfrm>
          <a:off x="1523999" y="3514374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D20C9-F15E-4714-A661-0DCFDA3FA006}">
      <dsp:nvSpPr>
        <dsp:cNvPr id="0" name=""/>
        <dsp:cNvSpPr/>
      </dsp:nvSpPr>
      <dsp:spPr>
        <a:xfrm>
          <a:off x="0" y="3569567"/>
          <a:ext cx="7620000" cy="0"/>
        </a:xfrm>
        <a:prstGeom prst="line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079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F0C94-EF2F-439C-9B4F-CF9E07FC568F}">
      <dsp:nvSpPr>
        <dsp:cNvPr id="0" name=""/>
        <dsp:cNvSpPr/>
      </dsp:nvSpPr>
      <dsp:spPr>
        <a:xfrm>
          <a:off x="0" y="3569567"/>
          <a:ext cx="1524000" cy="118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smtClean="0"/>
            <a:t>資源共享</a:t>
          </a:r>
          <a:endParaRPr lang="zh-TW" altLang="en-US" sz="2600" b="1" kern="1200" dirty="0"/>
        </a:p>
      </dsp:txBody>
      <dsp:txXfrm>
        <a:off x="0" y="3569567"/>
        <a:ext cx="1524000" cy="1189855"/>
      </dsp:txXfrm>
    </dsp:sp>
    <dsp:sp modelId="{C1DE7FAC-3640-4F3B-B864-B6D33195B6B7}">
      <dsp:nvSpPr>
        <dsp:cNvPr id="0" name=""/>
        <dsp:cNvSpPr/>
      </dsp:nvSpPr>
      <dsp:spPr>
        <a:xfrm>
          <a:off x="1638299" y="3623599"/>
          <a:ext cx="5981700" cy="108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在組織中架設網路，網路內的每台電腦就可以共享軟體與硬體資源，充分達到資源共享的目的</a:t>
          </a:r>
          <a:endParaRPr lang="zh-TW" altLang="en-US" sz="2100" b="1" kern="1200" dirty="0"/>
        </a:p>
      </dsp:txBody>
      <dsp:txXfrm>
        <a:off x="1638299" y="3623599"/>
        <a:ext cx="5981700" cy="1080630"/>
      </dsp:txXfrm>
    </dsp:sp>
    <dsp:sp modelId="{BA503B1A-18E9-4D4A-96C5-CA1F68DEDA80}">
      <dsp:nvSpPr>
        <dsp:cNvPr id="0" name=""/>
        <dsp:cNvSpPr/>
      </dsp:nvSpPr>
      <dsp:spPr>
        <a:xfrm>
          <a:off x="1523999" y="4704230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8893E-B711-4B0F-9996-79D001A04A28}">
      <dsp:nvSpPr>
        <dsp:cNvPr id="0" name=""/>
        <dsp:cNvSpPr/>
      </dsp:nvSpPr>
      <dsp:spPr>
        <a:xfrm>
          <a:off x="0" y="383174"/>
          <a:ext cx="7620000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113792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又稱記號環網路，權杖</a:t>
          </a:r>
          <a:r>
            <a:rPr lang="en-US" altLang="en-US" sz="1600" b="1" kern="1200" dirty="0" smtClean="0"/>
            <a:t>(Token)</a:t>
          </a:r>
          <a:r>
            <a:rPr lang="zh-TW" altLang="en-US" sz="1600" b="1" kern="1200" dirty="0" smtClean="0"/>
            <a:t>如同令牌，擁有權杖的電腦才具有使用網路的權利，即能將資料送到網路上。</a:t>
          </a:r>
          <a:endParaRPr lang="zh-TW" altLang="en-US" sz="1600" b="1" kern="1200" dirty="0"/>
        </a:p>
        <a:p>
          <a:pPr marL="171450" lvl="1" indent="-171450" algn="just" defTabSz="711200" hangingPunct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資料會通過每一台電腦，直到到達一台與資料中地址相吻合之電腦。接受到資料的電腦會回送一個訊息給發送電腦，指示資料已收到了。在發送電腦確認後，它會重新建立一個權杖，並將它放回網路上。</a:t>
          </a:r>
          <a:endParaRPr lang="zh-TW" altLang="en-US" sz="1600" b="1" kern="1200" dirty="0"/>
        </a:p>
      </dsp:txBody>
      <dsp:txXfrm>
        <a:off x="0" y="383174"/>
        <a:ext cx="7620000" cy="2116800"/>
      </dsp:txXfrm>
    </dsp:sp>
    <dsp:sp modelId="{DE697179-58B3-4E14-B846-310AF397FE30}">
      <dsp:nvSpPr>
        <dsp:cNvPr id="0" name=""/>
        <dsp:cNvSpPr/>
      </dsp:nvSpPr>
      <dsp:spPr>
        <a:xfrm>
          <a:off x="381000" y="147014"/>
          <a:ext cx="533400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/>
            <a:t>權杖環狀網路</a:t>
          </a:r>
          <a:endParaRPr lang="zh-TW" altLang="en-US" sz="1600" b="1" kern="1200" dirty="0"/>
        </a:p>
      </dsp:txBody>
      <dsp:txXfrm>
        <a:off x="404057" y="170071"/>
        <a:ext cx="5287886" cy="426206"/>
      </dsp:txXfrm>
    </dsp:sp>
    <dsp:sp modelId="{CAA0FF7D-A843-4847-B9B6-93F163ADAA85}">
      <dsp:nvSpPr>
        <dsp:cNvPr id="0" name=""/>
        <dsp:cNvSpPr/>
      </dsp:nvSpPr>
      <dsp:spPr>
        <a:xfrm>
          <a:off x="0" y="2822535"/>
          <a:ext cx="7620000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113792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是一個使用光纖傳輸的技術架構，主要使用在主幹上，它的傳輸速率有</a:t>
          </a:r>
          <a:r>
            <a:rPr lang="en-US" altLang="en-US" sz="1600" b="1" kern="1200" dirty="0" smtClean="0"/>
            <a:t>100 Mbps</a:t>
          </a:r>
          <a:r>
            <a:rPr lang="zh-TW" altLang="en-US" sz="1600" b="1" kern="1200" dirty="0" smtClean="0"/>
            <a:t>，是採用雙環架構來克服網路斷線問題，其中一條是負責主要運作，另一條則是作為備用。</a:t>
          </a:r>
          <a:endParaRPr lang="zh-TW" altLang="en-US" sz="1600" b="1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b="1" kern="1200" dirty="0" smtClean="0"/>
            <a:t>優點是傳輸速率快、傳輸距離遠，還具有容錯性及頻寬分配之功能，適合使用在主幹上；缺點則是技術層次較高，且價格昂貴。</a:t>
          </a:r>
          <a:endParaRPr lang="zh-TW" altLang="en-US" sz="1600" b="1" kern="1200" dirty="0"/>
        </a:p>
      </dsp:txBody>
      <dsp:txXfrm>
        <a:off x="0" y="2822535"/>
        <a:ext cx="7620000" cy="2116800"/>
      </dsp:txXfrm>
    </dsp:sp>
    <dsp:sp modelId="{B40269E6-A225-4289-AA22-62783A82176A}">
      <dsp:nvSpPr>
        <dsp:cNvPr id="0" name=""/>
        <dsp:cNvSpPr/>
      </dsp:nvSpPr>
      <dsp:spPr>
        <a:xfrm>
          <a:off x="381000" y="2586375"/>
          <a:ext cx="53340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/>
            <a:t>FDDI</a:t>
          </a:r>
          <a:r>
            <a:rPr lang="zh-TW" altLang="en-US" sz="1600" b="1" kern="1200" dirty="0" smtClean="0"/>
            <a:t>網路</a:t>
          </a:r>
          <a:endParaRPr lang="zh-TW" altLang="en-US" sz="1600" b="1" kern="1200" dirty="0"/>
        </a:p>
      </dsp:txBody>
      <dsp:txXfrm>
        <a:off x="404057" y="2609432"/>
        <a:ext cx="528788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2592E-BB6B-45B7-B4B2-08339D4DE74B}">
      <dsp:nvSpPr>
        <dsp:cNvPr id="0" name=""/>
        <dsp:cNvSpPr/>
      </dsp:nvSpPr>
      <dsp:spPr>
        <a:xfrm>
          <a:off x="2585599" y="2613174"/>
          <a:ext cx="1791913" cy="17919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/>
            <a:t>伺服器</a:t>
          </a:r>
          <a:endParaRPr lang="zh-TW" altLang="en-US" sz="3200" b="1" kern="1200" dirty="0"/>
        </a:p>
      </dsp:txBody>
      <dsp:txXfrm>
        <a:off x="2848019" y="2875594"/>
        <a:ext cx="1267073" cy="1267073"/>
      </dsp:txXfrm>
    </dsp:sp>
    <dsp:sp modelId="{BE0148F1-8F01-49FE-AC30-0620C325F1D4}">
      <dsp:nvSpPr>
        <dsp:cNvPr id="0" name=""/>
        <dsp:cNvSpPr/>
      </dsp:nvSpPr>
      <dsp:spPr>
        <a:xfrm rot="10800000">
          <a:off x="851691" y="3253783"/>
          <a:ext cx="1638542" cy="5106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B86D9-5745-40DA-B6FD-691E22C0D5F5}">
      <dsp:nvSpPr>
        <dsp:cNvPr id="0" name=""/>
        <dsp:cNvSpPr/>
      </dsp:nvSpPr>
      <dsp:spPr>
        <a:xfrm>
          <a:off x="533" y="2828203"/>
          <a:ext cx="1702317" cy="13618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檔案伺服器</a:t>
          </a:r>
          <a:endParaRPr lang="zh-TW" alt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建立一個共用的文件庫</a:t>
          </a:r>
          <a:endParaRPr lang="zh-TW" altLang="en-US" sz="1300" b="1" kern="1200" dirty="0"/>
        </a:p>
      </dsp:txBody>
      <dsp:txXfrm>
        <a:off x="40420" y="2868090"/>
        <a:ext cx="1622543" cy="1282080"/>
      </dsp:txXfrm>
    </dsp:sp>
    <dsp:sp modelId="{012DC326-470F-4C2B-9800-C7F0957B5CEC}">
      <dsp:nvSpPr>
        <dsp:cNvPr id="0" name=""/>
        <dsp:cNvSpPr/>
      </dsp:nvSpPr>
      <dsp:spPr>
        <a:xfrm rot="13500000">
          <a:off x="1382002" y="1973500"/>
          <a:ext cx="1638542" cy="51069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061F5-DAAA-4C3E-99A4-490C80AFFC9F}">
      <dsp:nvSpPr>
        <dsp:cNvPr id="0" name=""/>
        <dsp:cNvSpPr/>
      </dsp:nvSpPr>
      <dsp:spPr>
        <a:xfrm>
          <a:off x="770802" y="968608"/>
          <a:ext cx="1702317" cy="13618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印表機伺服器</a:t>
          </a:r>
          <a:endParaRPr lang="zh-TW" alt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管理印表機列印</a:t>
          </a:r>
          <a:endParaRPr lang="zh-TW" altLang="en-US" sz="1300" b="1" kern="1200" dirty="0"/>
        </a:p>
      </dsp:txBody>
      <dsp:txXfrm>
        <a:off x="810689" y="1008495"/>
        <a:ext cx="1622543" cy="1282080"/>
      </dsp:txXfrm>
    </dsp:sp>
    <dsp:sp modelId="{0DB1B3C2-8DE9-4EA6-990A-125F6AA86DCC}">
      <dsp:nvSpPr>
        <dsp:cNvPr id="0" name=""/>
        <dsp:cNvSpPr/>
      </dsp:nvSpPr>
      <dsp:spPr>
        <a:xfrm rot="16200000">
          <a:off x="2662284" y="1443190"/>
          <a:ext cx="1638542" cy="51069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D9B91-D991-49CC-822D-7AA52FFDFB17}">
      <dsp:nvSpPr>
        <dsp:cNvPr id="0" name=""/>
        <dsp:cNvSpPr/>
      </dsp:nvSpPr>
      <dsp:spPr>
        <a:xfrm>
          <a:off x="2630397" y="198339"/>
          <a:ext cx="1702317" cy="13618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郵件伺服器</a:t>
          </a:r>
          <a:endParaRPr lang="zh-TW" alt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提供郵件接收、傳送與儲存的服務</a:t>
          </a:r>
          <a:endParaRPr lang="zh-TW" altLang="en-US" sz="1300" b="1" kern="1200" dirty="0"/>
        </a:p>
      </dsp:txBody>
      <dsp:txXfrm>
        <a:off x="2670284" y="238226"/>
        <a:ext cx="1622543" cy="1282080"/>
      </dsp:txXfrm>
    </dsp:sp>
    <dsp:sp modelId="{B8E99680-4CF0-4880-8A28-521752E9797D}">
      <dsp:nvSpPr>
        <dsp:cNvPr id="0" name=""/>
        <dsp:cNvSpPr/>
      </dsp:nvSpPr>
      <dsp:spPr>
        <a:xfrm rot="18900000">
          <a:off x="3942567" y="1973500"/>
          <a:ext cx="1638542" cy="51069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DB684-469A-40C8-8B15-9E516FA46AF4}">
      <dsp:nvSpPr>
        <dsp:cNvPr id="0" name=""/>
        <dsp:cNvSpPr/>
      </dsp:nvSpPr>
      <dsp:spPr>
        <a:xfrm>
          <a:off x="4489991" y="968608"/>
          <a:ext cx="1702317" cy="13618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網頁伺服器</a:t>
          </a:r>
          <a:endParaRPr lang="zh-TW" alt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提供網頁給用戶端瀏覽器</a:t>
          </a:r>
          <a:endParaRPr lang="zh-TW" altLang="en-US" sz="1300" b="1" kern="1200" dirty="0"/>
        </a:p>
      </dsp:txBody>
      <dsp:txXfrm>
        <a:off x="4529878" y="1008495"/>
        <a:ext cx="1622543" cy="1282080"/>
      </dsp:txXfrm>
    </dsp:sp>
    <dsp:sp modelId="{8BBBD3BC-4B33-4594-9371-5E67A4958269}">
      <dsp:nvSpPr>
        <dsp:cNvPr id="0" name=""/>
        <dsp:cNvSpPr/>
      </dsp:nvSpPr>
      <dsp:spPr>
        <a:xfrm>
          <a:off x="4472877" y="3253783"/>
          <a:ext cx="1638542" cy="510695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7A4C6-EC24-4B55-BB6A-33F9D55FFD1A}">
      <dsp:nvSpPr>
        <dsp:cNvPr id="0" name=""/>
        <dsp:cNvSpPr/>
      </dsp:nvSpPr>
      <dsp:spPr>
        <a:xfrm>
          <a:off x="5260261" y="2828203"/>
          <a:ext cx="1702317" cy="13618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應用程式伺服器</a:t>
          </a:r>
          <a:endParaRPr lang="zh-TW" alt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為特殊網路服務而開發</a:t>
          </a:r>
          <a:endParaRPr lang="zh-TW" altLang="en-US" sz="1300" b="1" kern="1200" dirty="0"/>
        </a:p>
      </dsp:txBody>
      <dsp:txXfrm>
        <a:off x="5300148" y="2868090"/>
        <a:ext cx="1622543" cy="128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AACF2-C026-40A7-8824-E7386D14C43C}">
      <dsp:nvSpPr>
        <dsp:cNvPr id="0" name=""/>
        <dsp:cNvSpPr/>
      </dsp:nvSpPr>
      <dsp:spPr>
        <a:xfrm>
          <a:off x="2505" y="1400052"/>
          <a:ext cx="2038314" cy="1681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單向傳輸</a:t>
          </a:r>
          <a:endParaRPr lang="zh-TW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電視、廣播</a:t>
          </a:r>
          <a:endParaRPr lang="zh-TW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鍵盤</a:t>
          </a:r>
          <a:endParaRPr lang="zh-TW" altLang="en-US" sz="1700" b="1" kern="1200" dirty="0"/>
        </a:p>
      </dsp:txBody>
      <dsp:txXfrm>
        <a:off x="41194" y="1438741"/>
        <a:ext cx="1960936" cy="1243551"/>
      </dsp:txXfrm>
    </dsp:sp>
    <dsp:sp modelId="{BC32700F-84AD-4C82-9A4D-ACE926380279}">
      <dsp:nvSpPr>
        <dsp:cNvPr id="0" name=""/>
        <dsp:cNvSpPr/>
      </dsp:nvSpPr>
      <dsp:spPr>
        <a:xfrm>
          <a:off x="1164858" y="1861058"/>
          <a:ext cx="2158356" cy="2158356"/>
        </a:xfrm>
        <a:prstGeom prst="leftCircularArrow">
          <a:avLst>
            <a:gd name="adj1" fmla="val 2742"/>
            <a:gd name="adj2" fmla="val 334251"/>
            <a:gd name="adj3" fmla="val 2109762"/>
            <a:gd name="adj4" fmla="val 9024489"/>
            <a:gd name="adj5" fmla="val 32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6A7CA-CF1D-4835-9FDC-D02991787F83}">
      <dsp:nvSpPr>
        <dsp:cNvPr id="0" name=""/>
        <dsp:cNvSpPr/>
      </dsp:nvSpPr>
      <dsp:spPr>
        <a:xfrm>
          <a:off x="455464" y="2720981"/>
          <a:ext cx="1811834" cy="7205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900" b="1" kern="1200" dirty="0" smtClean="0"/>
            <a:t>單工</a:t>
          </a:r>
          <a:endParaRPr lang="zh-TW" altLang="en-US" sz="2900" b="1" kern="1200" dirty="0"/>
        </a:p>
      </dsp:txBody>
      <dsp:txXfrm>
        <a:off x="476567" y="2742084"/>
        <a:ext cx="1769628" cy="678300"/>
      </dsp:txXfrm>
    </dsp:sp>
    <dsp:sp modelId="{D5AA8AB6-781D-4A0D-A263-D3BBEDAB8C51}">
      <dsp:nvSpPr>
        <dsp:cNvPr id="0" name=""/>
        <dsp:cNvSpPr/>
      </dsp:nvSpPr>
      <dsp:spPr>
        <a:xfrm>
          <a:off x="2549169" y="1400052"/>
          <a:ext cx="2038314" cy="1681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可雙向傳輸，不能兩端同時</a:t>
          </a:r>
          <a:endParaRPr lang="zh-TW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無線電對講機</a:t>
          </a:r>
          <a:endParaRPr lang="zh-TW" altLang="en-US" sz="1700" b="1" kern="1200" dirty="0"/>
        </a:p>
      </dsp:txBody>
      <dsp:txXfrm>
        <a:off x="2587858" y="1798994"/>
        <a:ext cx="1960936" cy="1243551"/>
      </dsp:txXfrm>
    </dsp:sp>
    <dsp:sp modelId="{8725D92D-207B-4079-B26E-2CC99C5847CE}">
      <dsp:nvSpPr>
        <dsp:cNvPr id="0" name=""/>
        <dsp:cNvSpPr/>
      </dsp:nvSpPr>
      <dsp:spPr>
        <a:xfrm>
          <a:off x="3694535" y="395953"/>
          <a:ext cx="2418808" cy="2418808"/>
        </a:xfrm>
        <a:prstGeom prst="circularArrow">
          <a:avLst>
            <a:gd name="adj1" fmla="val 2447"/>
            <a:gd name="adj2" fmla="val 296220"/>
            <a:gd name="adj3" fmla="val 19528270"/>
            <a:gd name="adj4" fmla="val 12575511"/>
            <a:gd name="adj5" fmla="val 2855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shade val="85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6B7FAF-3FA9-4300-9DC2-82508C6757BD}">
      <dsp:nvSpPr>
        <dsp:cNvPr id="0" name=""/>
        <dsp:cNvSpPr/>
      </dsp:nvSpPr>
      <dsp:spPr>
        <a:xfrm>
          <a:off x="3002127" y="1039798"/>
          <a:ext cx="1811834" cy="7205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178392"/>
                <a:satOff val="-5635"/>
                <a:lumOff val="6177"/>
                <a:alphaOff val="0"/>
                <a:shade val="85000"/>
              </a:schemeClr>
            </a:gs>
            <a:gs pos="100000">
              <a:schemeClr val="accent5">
                <a:hueOff val="1178392"/>
                <a:satOff val="-5635"/>
                <a:lumOff val="6177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900" b="1" kern="1200" dirty="0" smtClean="0"/>
            <a:t>半雙工</a:t>
          </a:r>
          <a:endParaRPr lang="zh-TW" altLang="en-US" sz="2900" b="1" kern="1200" dirty="0"/>
        </a:p>
      </dsp:txBody>
      <dsp:txXfrm>
        <a:off x="3023230" y="1060901"/>
        <a:ext cx="1769628" cy="678300"/>
      </dsp:txXfrm>
    </dsp:sp>
    <dsp:sp modelId="{55AFC242-A349-4023-8B66-0265B931412F}">
      <dsp:nvSpPr>
        <dsp:cNvPr id="0" name=""/>
        <dsp:cNvSpPr/>
      </dsp:nvSpPr>
      <dsp:spPr>
        <a:xfrm>
          <a:off x="5095832" y="1400052"/>
          <a:ext cx="2038314" cy="16811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雙向傳輸</a:t>
          </a:r>
          <a:endParaRPr lang="zh-TW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電話</a:t>
          </a:r>
          <a:endParaRPr lang="zh-TW" alt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700" b="1" kern="1200" dirty="0" smtClean="0"/>
            <a:t>即時通訊軟體</a:t>
          </a:r>
          <a:endParaRPr lang="zh-TW" altLang="en-US" sz="1700" b="1" kern="1200" dirty="0"/>
        </a:p>
      </dsp:txBody>
      <dsp:txXfrm>
        <a:off x="5134521" y="1438741"/>
        <a:ext cx="1960936" cy="1243551"/>
      </dsp:txXfrm>
    </dsp:sp>
    <dsp:sp modelId="{A458E486-994D-4C74-83EC-6939BB4A1B8F}">
      <dsp:nvSpPr>
        <dsp:cNvPr id="0" name=""/>
        <dsp:cNvSpPr/>
      </dsp:nvSpPr>
      <dsp:spPr>
        <a:xfrm>
          <a:off x="5548791" y="2720981"/>
          <a:ext cx="1811834" cy="7205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shade val="85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900" b="1" kern="1200" dirty="0" smtClean="0"/>
            <a:t>全雙工</a:t>
          </a:r>
          <a:endParaRPr lang="zh-TW" altLang="en-US" sz="2900" b="1" kern="1200" dirty="0"/>
        </a:p>
      </dsp:txBody>
      <dsp:txXfrm>
        <a:off x="5569894" y="2742084"/>
        <a:ext cx="1769628" cy="6783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86C7E-CB79-4E43-B0C7-CEF963CCD77C}">
      <dsp:nvSpPr>
        <dsp:cNvPr id="0" name=""/>
        <dsp:cNvSpPr/>
      </dsp:nvSpPr>
      <dsp:spPr>
        <a:xfrm>
          <a:off x="1837" y="0"/>
          <a:ext cx="1802680" cy="48114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傳輸方式</a:t>
          </a:r>
          <a:endParaRPr lang="zh-TW" altLang="en-US" sz="2100" b="1" kern="1200" dirty="0"/>
        </a:p>
      </dsp:txBody>
      <dsp:txXfrm>
        <a:off x="1837" y="0"/>
        <a:ext cx="1802680" cy="1443445"/>
      </dsp:txXfrm>
    </dsp:sp>
    <dsp:sp modelId="{C5D7CA11-2628-414A-842E-506631937B65}">
      <dsp:nvSpPr>
        <dsp:cNvPr id="0" name=""/>
        <dsp:cNvSpPr/>
      </dsp:nvSpPr>
      <dsp:spPr>
        <a:xfrm>
          <a:off x="182105" y="1444855"/>
          <a:ext cx="1442144" cy="1450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並列式</a:t>
          </a:r>
          <a:endParaRPr lang="zh-TW" altLang="en-US" sz="2100" b="1" kern="1200" dirty="0"/>
        </a:p>
      </dsp:txBody>
      <dsp:txXfrm>
        <a:off x="224344" y="1487094"/>
        <a:ext cx="1357666" cy="1366250"/>
      </dsp:txXfrm>
    </dsp:sp>
    <dsp:sp modelId="{02FFDB89-8602-4F01-91A9-04F733533D2F}">
      <dsp:nvSpPr>
        <dsp:cNvPr id="0" name=""/>
        <dsp:cNvSpPr/>
      </dsp:nvSpPr>
      <dsp:spPr>
        <a:xfrm>
          <a:off x="182105" y="3118773"/>
          <a:ext cx="1442144" cy="1450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串列式</a:t>
          </a:r>
          <a:endParaRPr lang="zh-TW" altLang="en-US" sz="2100" b="1" kern="1200" dirty="0"/>
        </a:p>
      </dsp:txBody>
      <dsp:txXfrm>
        <a:off x="224344" y="3161012"/>
        <a:ext cx="1357666" cy="1366250"/>
      </dsp:txXfrm>
    </dsp:sp>
    <dsp:sp modelId="{9A13E901-F4E8-4A5A-AB4E-E4F6CDE91E1E}">
      <dsp:nvSpPr>
        <dsp:cNvPr id="0" name=""/>
        <dsp:cNvSpPr/>
      </dsp:nvSpPr>
      <dsp:spPr>
        <a:xfrm>
          <a:off x="1939718" y="0"/>
          <a:ext cx="1802680" cy="48114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同一時間可傳輸的位元數</a:t>
          </a:r>
          <a:endParaRPr lang="zh-TW" altLang="en-US" sz="2100" b="1" kern="1200" dirty="0"/>
        </a:p>
      </dsp:txBody>
      <dsp:txXfrm>
        <a:off x="1939718" y="0"/>
        <a:ext cx="1802680" cy="1443445"/>
      </dsp:txXfrm>
    </dsp:sp>
    <dsp:sp modelId="{A3A35312-E17D-4AE3-9EB8-E8AA13C05F47}">
      <dsp:nvSpPr>
        <dsp:cNvPr id="0" name=""/>
        <dsp:cNvSpPr/>
      </dsp:nvSpPr>
      <dsp:spPr>
        <a:xfrm>
          <a:off x="2119986" y="1444855"/>
          <a:ext cx="1442144" cy="1450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數個</a:t>
          </a:r>
          <a:endParaRPr lang="zh-TW" altLang="en-US" sz="2100" b="1" kern="1200" dirty="0"/>
        </a:p>
      </dsp:txBody>
      <dsp:txXfrm>
        <a:off x="2162225" y="1487094"/>
        <a:ext cx="1357666" cy="1366250"/>
      </dsp:txXfrm>
    </dsp:sp>
    <dsp:sp modelId="{3D9885CC-4AC1-4FC1-9BCF-7A1AB8C6D6F6}">
      <dsp:nvSpPr>
        <dsp:cNvPr id="0" name=""/>
        <dsp:cNvSpPr/>
      </dsp:nvSpPr>
      <dsp:spPr>
        <a:xfrm>
          <a:off x="2119986" y="3118773"/>
          <a:ext cx="1442144" cy="14507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1</a:t>
          </a:r>
          <a:r>
            <a:rPr lang="zh-TW" altLang="en-US" sz="2100" b="1" kern="1200" dirty="0" smtClean="0"/>
            <a:t>個</a:t>
          </a:r>
          <a:endParaRPr lang="zh-TW" altLang="en-US" sz="2100" b="1" kern="1200" dirty="0"/>
        </a:p>
      </dsp:txBody>
      <dsp:txXfrm>
        <a:off x="2162225" y="3161012"/>
        <a:ext cx="1357666" cy="1366250"/>
      </dsp:txXfrm>
    </dsp:sp>
    <dsp:sp modelId="{A5FB4493-DCA6-41A3-B6A6-E3FCA7328985}">
      <dsp:nvSpPr>
        <dsp:cNvPr id="0" name=""/>
        <dsp:cNvSpPr/>
      </dsp:nvSpPr>
      <dsp:spPr>
        <a:xfrm>
          <a:off x="3877600" y="0"/>
          <a:ext cx="1802680" cy="48114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傳輸距離</a:t>
          </a:r>
          <a:endParaRPr lang="zh-TW" altLang="en-US" sz="2100" b="1" kern="1200" dirty="0"/>
        </a:p>
      </dsp:txBody>
      <dsp:txXfrm>
        <a:off x="3877600" y="0"/>
        <a:ext cx="1802680" cy="1443445"/>
      </dsp:txXfrm>
    </dsp:sp>
    <dsp:sp modelId="{C44B0382-717B-4858-9343-E2745F89D3E2}">
      <dsp:nvSpPr>
        <dsp:cNvPr id="0" name=""/>
        <dsp:cNvSpPr/>
      </dsp:nvSpPr>
      <dsp:spPr>
        <a:xfrm>
          <a:off x="4057868" y="1444855"/>
          <a:ext cx="1442144" cy="14507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矩距離</a:t>
          </a:r>
          <a:endParaRPr lang="zh-TW" altLang="en-US" sz="2100" b="1" kern="1200" dirty="0"/>
        </a:p>
      </dsp:txBody>
      <dsp:txXfrm>
        <a:off x="4100107" y="1487094"/>
        <a:ext cx="1357666" cy="1366250"/>
      </dsp:txXfrm>
    </dsp:sp>
    <dsp:sp modelId="{75EC002A-335E-4976-8E93-0A7E0605303C}">
      <dsp:nvSpPr>
        <dsp:cNvPr id="0" name=""/>
        <dsp:cNvSpPr/>
      </dsp:nvSpPr>
      <dsp:spPr>
        <a:xfrm>
          <a:off x="4057868" y="3118773"/>
          <a:ext cx="1442144" cy="14507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長、矩距離</a:t>
          </a:r>
          <a:endParaRPr lang="zh-TW" altLang="en-US" sz="2100" b="1" kern="1200" dirty="0"/>
        </a:p>
      </dsp:txBody>
      <dsp:txXfrm>
        <a:off x="4100107" y="3161012"/>
        <a:ext cx="1357666" cy="1366250"/>
      </dsp:txXfrm>
    </dsp:sp>
    <dsp:sp modelId="{22DF98AE-A336-4258-9C1D-F6A014B18495}">
      <dsp:nvSpPr>
        <dsp:cNvPr id="0" name=""/>
        <dsp:cNvSpPr/>
      </dsp:nvSpPr>
      <dsp:spPr>
        <a:xfrm>
          <a:off x="5815482" y="0"/>
          <a:ext cx="1802680" cy="48114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連接埠</a:t>
          </a:r>
          <a:endParaRPr lang="zh-TW" altLang="en-US" sz="2100" b="1" kern="1200" dirty="0"/>
        </a:p>
      </dsp:txBody>
      <dsp:txXfrm>
        <a:off x="5815482" y="0"/>
        <a:ext cx="1802680" cy="1443445"/>
      </dsp:txXfrm>
    </dsp:sp>
    <dsp:sp modelId="{68175510-09D0-4BDB-A911-E278594CEF88}">
      <dsp:nvSpPr>
        <dsp:cNvPr id="0" name=""/>
        <dsp:cNvSpPr/>
      </dsp:nvSpPr>
      <dsp:spPr>
        <a:xfrm>
          <a:off x="5995750" y="1444855"/>
          <a:ext cx="1442144" cy="1450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LPT</a:t>
          </a:r>
          <a:r>
            <a:rPr lang="zh-TW" altLang="en-US" sz="2100" b="1" kern="1200" dirty="0" smtClean="0"/>
            <a:t>、</a:t>
          </a:r>
          <a:r>
            <a:rPr lang="en-US" altLang="zh-TW" sz="2100" b="1" kern="1200" dirty="0" smtClean="0"/>
            <a:t>IDE</a:t>
          </a:r>
          <a:endParaRPr lang="zh-TW" altLang="en-US" sz="2100" b="1" kern="1200" dirty="0"/>
        </a:p>
      </dsp:txBody>
      <dsp:txXfrm>
        <a:off x="6037989" y="1487094"/>
        <a:ext cx="1357666" cy="1366250"/>
      </dsp:txXfrm>
    </dsp:sp>
    <dsp:sp modelId="{EB50F0E8-88CE-4DFA-8D78-0A3760154FEF}">
      <dsp:nvSpPr>
        <dsp:cNvPr id="0" name=""/>
        <dsp:cNvSpPr/>
      </dsp:nvSpPr>
      <dsp:spPr>
        <a:xfrm>
          <a:off x="5995750" y="3118773"/>
          <a:ext cx="1442144" cy="14507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1" kern="1200" dirty="0" smtClean="0"/>
            <a:t>SATA</a:t>
          </a:r>
          <a:br>
            <a:rPr lang="en-US" altLang="zh-TW" sz="2100" b="1" kern="1200" dirty="0" smtClean="0"/>
          </a:br>
          <a:r>
            <a:rPr lang="en-US" altLang="zh-TW" sz="2100" b="1" kern="1200" dirty="0" smtClean="0"/>
            <a:t>RS-232</a:t>
          </a:r>
          <a:br>
            <a:rPr lang="en-US" altLang="zh-TW" sz="2100" b="1" kern="1200" dirty="0" smtClean="0"/>
          </a:br>
          <a:r>
            <a:rPr lang="en-US" altLang="zh-TW" sz="2100" b="1" kern="1200" dirty="0" smtClean="0"/>
            <a:t>IEEE 1394</a:t>
          </a:r>
          <a:br>
            <a:rPr lang="en-US" altLang="zh-TW" sz="2100" b="1" kern="1200" dirty="0" smtClean="0"/>
          </a:br>
          <a:r>
            <a:rPr lang="en-US" altLang="zh-TW" sz="2100" b="1" kern="1200" dirty="0" smtClean="0"/>
            <a:t>RJ-45</a:t>
          </a:r>
          <a:endParaRPr lang="zh-TW" altLang="en-US" sz="2100" b="1" kern="1200" dirty="0"/>
        </a:p>
      </dsp:txBody>
      <dsp:txXfrm>
        <a:off x="6037989" y="3161012"/>
        <a:ext cx="1357666" cy="13662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86609-7BBB-4D7D-9DF4-8BF7E8D618F6}">
      <dsp:nvSpPr>
        <dsp:cNvPr id="0" name=""/>
        <dsp:cNvSpPr/>
      </dsp:nvSpPr>
      <dsp:spPr>
        <a:xfrm>
          <a:off x="2086" y="758667"/>
          <a:ext cx="3589735" cy="4223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CD2ED3-E99D-4B7C-A260-FBC9C1FB6CD8}">
      <dsp:nvSpPr>
        <dsp:cNvPr id="0" name=""/>
        <dsp:cNvSpPr/>
      </dsp:nvSpPr>
      <dsp:spPr>
        <a:xfrm>
          <a:off x="2086" y="917274"/>
          <a:ext cx="263714" cy="2637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1BA11-4622-4BEE-B05F-B07DFD52CC89}">
      <dsp:nvSpPr>
        <dsp:cNvPr id="0" name=""/>
        <dsp:cNvSpPr/>
      </dsp:nvSpPr>
      <dsp:spPr>
        <a:xfrm>
          <a:off x="2086" y="0"/>
          <a:ext cx="3589735" cy="75866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b="1" kern="1200" dirty="0" smtClean="0"/>
            <a:t>遮蔽式雙絞線</a:t>
          </a:r>
          <a:r>
            <a:rPr lang="en-US" altLang="zh-TW" sz="3000" b="1" kern="1200" dirty="0" smtClean="0"/>
            <a:t>STP</a:t>
          </a:r>
          <a:endParaRPr lang="zh-TW" altLang="en-US" sz="3000" b="1" kern="1200" dirty="0"/>
        </a:p>
      </dsp:txBody>
      <dsp:txXfrm>
        <a:off x="2086" y="0"/>
        <a:ext cx="3589735" cy="758667"/>
      </dsp:txXfrm>
    </dsp:sp>
    <dsp:sp modelId="{4DEF682E-39A7-467D-B61B-73A0A107ABA0}">
      <dsp:nvSpPr>
        <dsp:cNvPr id="0" name=""/>
        <dsp:cNvSpPr/>
      </dsp:nvSpPr>
      <dsp:spPr>
        <a:xfrm>
          <a:off x="2086" y="1531986"/>
          <a:ext cx="263708" cy="263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6E592-A06D-4C27-A3AF-AF07AE639452}">
      <dsp:nvSpPr>
        <dsp:cNvPr id="0" name=""/>
        <dsp:cNvSpPr/>
      </dsp:nvSpPr>
      <dsp:spPr>
        <a:xfrm>
          <a:off x="253368" y="1356487"/>
          <a:ext cx="3338454" cy="61470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通常用於權杖環狀網路</a:t>
          </a:r>
          <a:endParaRPr lang="zh-TW" altLang="en-US" sz="1700" b="1" kern="1200" dirty="0"/>
        </a:p>
      </dsp:txBody>
      <dsp:txXfrm>
        <a:off x="253368" y="1356487"/>
        <a:ext cx="3338454" cy="614705"/>
      </dsp:txXfrm>
    </dsp:sp>
    <dsp:sp modelId="{77D4AF51-606B-4D91-958D-6F8E0859D3AE}">
      <dsp:nvSpPr>
        <dsp:cNvPr id="0" name=""/>
        <dsp:cNvSpPr/>
      </dsp:nvSpPr>
      <dsp:spPr>
        <a:xfrm>
          <a:off x="2086" y="2146691"/>
          <a:ext cx="263708" cy="263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56CFA-7A18-4621-9C10-755C855FF13D}">
      <dsp:nvSpPr>
        <dsp:cNvPr id="0" name=""/>
        <dsp:cNvSpPr/>
      </dsp:nvSpPr>
      <dsp:spPr>
        <a:xfrm>
          <a:off x="253368" y="1971192"/>
          <a:ext cx="3338454" cy="61470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不容易佈線，成本較高</a:t>
          </a:r>
          <a:endParaRPr lang="zh-TW" altLang="en-US" sz="1700" b="1" kern="1200" dirty="0"/>
        </a:p>
      </dsp:txBody>
      <dsp:txXfrm>
        <a:off x="253368" y="1971192"/>
        <a:ext cx="3338454" cy="614705"/>
      </dsp:txXfrm>
    </dsp:sp>
    <dsp:sp modelId="{A06B1908-EC9C-46D8-B767-2F273ABF94B2}">
      <dsp:nvSpPr>
        <dsp:cNvPr id="0" name=""/>
        <dsp:cNvSpPr/>
      </dsp:nvSpPr>
      <dsp:spPr>
        <a:xfrm>
          <a:off x="3771309" y="758667"/>
          <a:ext cx="3589735" cy="4223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533C7D-0B64-4446-AE1C-BA60F90692CF}">
      <dsp:nvSpPr>
        <dsp:cNvPr id="0" name=""/>
        <dsp:cNvSpPr/>
      </dsp:nvSpPr>
      <dsp:spPr>
        <a:xfrm>
          <a:off x="3771309" y="917274"/>
          <a:ext cx="263714" cy="2637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6F20C-D3EA-49D4-A4F0-91258AA9E1F0}">
      <dsp:nvSpPr>
        <dsp:cNvPr id="0" name=""/>
        <dsp:cNvSpPr/>
      </dsp:nvSpPr>
      <dsp:spPr>
        <a:xfrm>
          <a:off x="3771309" y="0"/>
          <a:ext cx="3589735" cy="75866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b="1" kern="1200" dirty="0" smtClean="0"/>
            <a:t>無遮蔽式雙絞線</a:t>
          </a:r>
          <a:r>
            <a:rPr lang="en-US" altLang="zh-TW" sz="3000" b="1" kern="1200" dirty="0" smtClean="0"/>
            <a:t>UTP</a:t>
          </a:r>
          <a:endParaRPr lang="zh-TW" altLang="en-US" sz="3000" b="1" kern="1200" dirty="0"/>
        </a:p>
      </dsp:txBody>
      <dsp:txXfrm>
        <a:off x="3771309" y="0"/>
        <a:ext cx="3589735" cy="758667"/>
      </dsp:txXfrm>
    </dsp:sp>
    <dsp:sp modelId="{77CC8EAC-0D92-440E-AD69-CC9144EF71B4}">
      <dsp:nvSpPr>
        <dsp:cNvPr id="0" name=""/>
        <dsp:cNvSpPr/>
      </dsp:nvSpPr>
      <dsp:spPr>
        <a:xfrm>
          <a:off x="3771309" y="1531986"/>
          <a:ext cx="263708" cy="263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FCBB2-5DD4-47FF-90B8-6A5A4C3064D4}">
      <dsp:nvSpPr>
        <dsp:cNvPr id="0" name=""/>
        <dsp:cNvSpPr/>
      </dsp:nvSpPr>
      <dsp:spPr>
        <a:xfrm>
          <a:off x="4022590" y="1356487"/>
          <a:ext cx="3338454" cy="61470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應用於網路佈線</a:t>
          </a:r>
          <a:endParaRPr lang="zh-TW" altLang="en-US" sz="1700" b="1" kern="1200" dirty="0"/>
        </a:p>
      </dsp:txBody>
      <dsp:txXfrm>
        <a:off x="4022590" y="1356487"/>
        <a:ext cx="3338454" cy="614705"/>
      </dsp:txXfrm>
    </dsp:sp>
    <dsp:sp modelId="{500D71C4-195F-41DF-ADB6-FC0B7D7AF7A1}">
      <dsp:nvSpPr>
        <dsp:cNvPr id="0" name=""/>
        <dsp:cNvSpPr/>
      </dsp:nvSpPr>
      <dsp:spPr>
        <a:xfrm>
          <a:off x="3771309" y="2146691"/>
          <a:ext cx="263708" cy="263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EAF16-DAA8-474E-B6CA-6B96683B1A7C}">
      <dsp:nvSpPr>
        <dsp:cNvPr id="0" name=""/>
        <dsp:cNvSpPr/>
      </dsp:nvSpPr>
      <dsp:spPr>
        <a:xfrm>
          <a:off x="4022590" y="1971192"/>
          <a:ext cx="3338454" cy="61470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/>
            <a:t>佈線容易，價格便宜</a:t>
          </a:r>
          <a:endParaRPr lang="zh-TW" altLang="en-US" sz="1700" b="1" kern="1200" dirty="0"/>
        </a:p>
      </dsp:txBody>
      <dsp:txXfrm>
        <a:off x="4022590" y="1971192"/>
        <a:ext cx="3338454" cy="6147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8B813-6E8D-4D34-86D1-91CD31A79037}">
      <dsp:nvSpPr>
        <dsp:cNvPr id="0" name=""/>
        <dsp:cNvSpPr/>
      </dsp:nvSpPr>
      <dsp:spPr>
        <a:xfrm>
          <a:off x="0" y="494645"/>
          <a:ext cx="7776864" cy="1293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71" tIns="645668" rIns="60357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sz="2400" b="1" kern="1200" smtClean="0"/>
            <a:t>粗同軸電纜</a:t>
          </a:r>
          <a:r>
            <a:rPr kumimoji="1" lang="en-US" sz="2400" b="1" kern="1200" smtClean="0"/>
            <a:t>(75</a:t>
          </a:r>
          <a:r>
            <a:rPr kumimoji="1" lang="zh-TW" sz="2400" b="1" kern="1200" smtClean="0"/>
            <a:t>歐姆型</a:t>
          </a:r>
          <a:r>
            <a:rPr kumimoji="1" lang="en-US" sz="2400" b="1" kern="1200" smtClean="0"/>
            <a:t>)</a:t>
          </a:r>
          <a:r>
            <a:rPr kumimoji="1" lang="zh-TW" sz="2400" b="1" kern="1200" smtClean="0"/>
            <a:t>通常應用於有線電視</a:t>
          </a:r>
          <a:endParaRPr lang="zh-TW" sz="2400" b="1" kern="1200"/>
        </a:p>
      </dsp:txBody>
      <dsp:txXfrm>
        <a:off x="0" y="494645"/>
        <a:ext cx="7776864" cy="1293862"/>
      </dsp:txXfrm>
    </dsp:sp>
    <dsp:sp modelId="{783EC560-425D-4990-A31E-9DBCB6C87EC9}">
      <dsp:nvSpPr>
        <dsp:cNvPr id="0" name=""/>
        <dsp:cNvSpPr/>
      </dsp:nvSpPr>
      <dsp:spPr>
        <a:xfrm>
          <a:off x="388843" y="37085"/>
          <a:ext cx="5443804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400" b="1" kern="1200" smtClean="0"/>
            <a:t>粗同軸電纜</a:t>
          </a:r>
          <a:r>
            <a:rPr kumimoji="1" lang="en-US" sz="2400" b="1" kern="1200" smtClean="0"/>
            <a:t>(Thick Coaxial Cable)</a:t>
          </a:r>
          <a:endParaRPr lang="zh-TW" sz="2400" b="1" kern="1200"/>
        </a:p>
      </dsp:txBody>
      <dsp:txXfrm>
        <a:off x="433515" y="81757"/>
        <a:ext cx="5354460" cy="825776"/>
      </dsp:txXfrm>
    </dsp:sp>
    <dsp:sp modelId="{25888AAA-0FB7-4CDD-9319-E61D1441BEDF}">
      <dsp:nvSpPr>
        <dsp:cNvPr id="0" name=""/>
        <dsp:cNvSpPr/>
      </dsp:nvSpPr>
      <dsp:spPr>
        <a:xfrm>
          <a:off x="0" y="2413468"/>
          <a:ext cx="7776864" cy="1293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71" tIns="645668" rIns="603571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sz="2400" b="1" kern="1200" smtClean="0"/>
            <a:t>細同軸電纜</a:t>
          </a:r>
          <a:r>
            <a:rPr kumimoji="1" lang="en-US" sz="2400" b="1" kern="1200" smtClean="0"/>
            <a:t>(50</a:t>
          </a:r>
          <a:r>
            <a:rPr kumimoji="1" lang="zh-TW" sz="2400" b="1" kern="1200" smtClean="0"/>
            <a:t>歐姆型</a:t>
          </a:r>
          <a:r>
            <a:rPr kumimoji="1" lang="en-US" sz="2400" b="1" kern="1200" smtClean="0"/>
            <a:t>)</a:t>
          </a:r>
          <a:r>
            <a:rPr kumimoji="1" lang="zh-TW" sz="2400" b="1" kern="1200" smtClean="0"/>
            <a:t>則應用於乙太網路中</a:t>
          </a:r>
          <a:endParaRPr lang="zh-TW" sz="2400" b="1" kern="1200"/>
        </a:p>
      </dsp:txBody>
      <dsp:txXfrm>
        <a:off x="0" y="2413468"/>
        <a:ext cx="7776864" cy="1293862"/>
      </dsp:txXfrm>
    </dsp:sp>
    <dsp:sp modelId="{3D4A0FD2-7C85-48AF-816B-5C15FCC51AA7}">
      <dsp:nvSpPr>
        <dsp:cNvPr id="0" name=""/>
        <dsp:cNvSpPr/>
      </dsp:nvSpPr>
      <dsp:spPr>
        <a:xfrm>
          <a:off x="388843" y="1955908"/>
          <a:ext cx="5443804" cy="91512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63" tIns="0" rIns="205763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400" b="1" kern="1200" dirty="0" smtClean="0"/>
            <a:t>細同軸電纜</a:t>
          </a:r>
          <a:r>
            <a:rPr kumimoji="1" lang="en-US" sz="2400" b="1" kern="1200" dirty="0" smtClean="0"/>
            <a:t>(Thin Coaxial Cable)</a:t>
          </a:r>
          <a:endParaRPr lang="zh-TW" sz="2400" b="1" kern="1200" dirty="0"/>
        </a:p>
      </dsp:txBody>
      <dsp:txXfrm>
        <a:off x="433515" y="2000580"/>
        <a:ext cx="5354460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0B164634-3462-4BF6-BBE2-B4922E5B34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21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64634-3462-4BF6-BBE2-B4922E5B34F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62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164634-3462-4BF6-BBE2-B4922E5B34FD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61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0.xml"/><Relationship Id="rId13" Type="http://schemas.openxmlformats.org/officeDocument/2006/relationships/slide" Target="../slides/slide97.xml"/><Relationship Id="rId3" Type="http://schemas.openxmlformats.org/officeDocument/2006/relationships/slide" Target="../slides/slide26.xml"/><Relationship Id="rId7" Type="http://schemas.openxmlformats.org/officeDocument/2006/relationships/slide" Target="../slides/slide84.xml"/><Relationship Id="rId12" Type="http://schemas.openxmlformats.org/officeDocument/2006/relationships/slide" Target="../slides/slide89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5.xml"/><Relationship Id="rId11" Type="http://schemas.openxmlformats.org/officeDocument/2006/relationships/slide" Target="../slides/slide83.xml"/><Relationship Id="rId5" Type="http://schemas.openxmlformats.org/officeDocument/2006/relationships/slide" Target="../slides/slide45.xml"/><Relationship Id="rId10" Type="http://schemas.openxmlformats.org/officeDocument/2006/relationships/slide" Target="../slides/slide64.xml"/><Relationship Id="rId4" Type="http://schemas.openxmlformats.org/officeDocument/2006/relationships/slide" Target="../slides/slide32.xml"/><Relationship Id="rId9" Type="http://schemas.openxmlformats.org/officeDocument/2006/relationships/slide" Target="../slides/slide9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0.xml"/><Relationship Id="rId3" Type="http://schemas.openxmlformats.org/officeDocument/2006/relationships/slide" Target="../slides/slide26.xml"/><Relationship Id="rId7" Type="http://schemas.openxmlformats.org/officeDocument/2006/relationships/slide" Target="../slides/slide84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5.xml"/><Relationship Id="rId11" Type="http://schemas.openxmlformats.org/officeDocument/2006/relationships/slide" Target="../slides/slide97.xml"/><Relationship Id="rId5" Type="http://schemas.openxmlformats.org/officeDocument/2006/relationships/slide" Target="../slides/slide45.xml"/><Relationship Id="rId10" Type="http://schemas.openxmlformats.org/officeDocument/2006/relationships/slide" Target="../slides/slide89.xml"/><Relationship Id="rId4" Type="http://schemas.openxmlformats.org/officeDocument/2006/relationships/slide" Target="../slides/slide32.xml"/><Relationship Id="rId9" Type="http://schemas.openxmlformats.org/officeDocument/2006/relationships/slide" Target="../slides/slide9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46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517140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3226627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091815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smtClean="0">
                <a:solidFill>
                  <a:schemeClr val="tx1"/>
                </a:solidFill>
                <a:ea typeface="新細明體" charset="-120"/>
              </a:rPr>
              <a:t>1-2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82132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1-5</a:t>
            </a:r>
          </a:p>
        </p:txBody>
      </p:sp>
      <p:sp>
        <p:nvSpPr>
          <p:cNvPr id="13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395996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1-6</a:t>
            </a:r>
          </a:p>
        </p:txBody>
      </p:sp>
      <p:sp>
        <p:nvSpPr>
          <p:cNvPr id="14" name="Text Box 17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1-7</a:t>
            </a:r>
          </a:p>
        </p:txBody>
      </p:sp>
      <p:sp>
        <p:nvSpPr>
          <p:cNvPr id="15" name="Text Box 19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1-8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6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1-3</a:t>
            </a:r>
          </a:p>
        </p:txBody>
      </p:sp>
      <p:sp>
        <p:nvSpPr>
          <p:cNvPr id="17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1-4</a:t>
            </a:r>
          </a:p>
        </p:txBody>
      </p:sp>
      <p:sp>
        <p:nvSpPr>
          <p:cNvPr id="18" name="Text Box 17">
            <a:hlinkClick r:id="rId10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1321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1-5</a:t>
            </a:r>
          </a:p>
        </p:txBody>
      </p:sp>
      <p:sp>
        <p:nvSpPr>
          <p:cNvPr id="19" name="Text Box 19">
            <a:hlinkClick r:id="rId11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395996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1-6</a:t>
            </a:r>
          </a:p>
        </p:txBody>
      </p:sp>
      <p:sp>
        <p:nvSpPr>
          <p:cNvPr id="20" name="Text Box 17">
            <a:hlinkClick r:id="rId1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1-7</a:t>
            </a:r>
          </a:p>
        </p:txBody>
      </p:sp>
      <p:sp>
        <p:nvSpPr>
          <p:cNvPr id="21" name="Text Box 19">
            <a:hlinkClick r:id="rId1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1-8</a:t>
            </a:r>
          </a:p>
        </p:txBody>
      </p:sp>
    </p:spTree>
    <p:extLst>
      <p:ext uri="{BB962C8B-B14F-4D97-AF65-F5344CB8AC3E}">
        <p14:creationId xmlns:p14="http://schemas.microsoft.com/office/powerpoint/2010/main" val="2267565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32856"/>
            <a:ext cx="7543800" cy="4032448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83568" y="1936782"/>
            <a:ext cx="8201436" cy="5205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76092" y="332656"/>
            <a:ext cx="8208912" cy="153211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7655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3204959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49547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1-1</a:t>
            </a:r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3204959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07014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smtClean="0">
                <a:solidFill>
                  <a:schemeClr val="tx1"/>
                </a:solidFill>
                <a:ea typeface="新細明體" charset="-120"/>
              </a:rPr>
              <a:t>1-2</a:t>
            </a:r>
          </a:p>
        </p:txBody>
      </p:sp>
      <p:sp>
        <p:nvSpPr>
          <p:cNvPr id="13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465030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1-3</a:t>
            </a:r>
          </a:p>
        </p:txBody>
      </p:sp>
      <p:sp>
        <p:nvSpPr>
          <p:cNvPr id="14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22497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1-4</a:t>
            </a:r>
          </a:p>
        </p:txBody>
      </p:sp>
      <p:sp>
        <p:nvSpPr>
          <p:cNvPr id="15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99653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1-5</a:t>
            </a:r>
          </a:p>
        </p:txBody>
      </p:sp>
      <p:sp>
        <p:nvSpPr>
          <p:cNvPr id="16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6374328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1-6</a:t>
            </a:r>
          </a:p>
        </p:txBody>
      </p:sp>
      <p:sp>
        <p:nvSpPr>
          <p:cNvPr id="17" name="Text Box 17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954484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1-7</a:t>
            </a:r>
          </a:p>
        </p:txBody>
      </p:sp>
      <p:sp>
        <p:nvSpPr>
          <p:cNvPr id="18" name="Text Box 19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7529159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1-8</a:t>
            </a:r>
          </a:p>
        </p:txBody>
      </p:sp>
      <p:sp>
        <p:nvSpPr>
          <p:cNvPr id="19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349547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1-1</a:t>
            </a:r>
          </a:p>
        </p:txBody>
      </p:sp>
      <p:sp>
        <p:nvSpPr>
          <p:cNvPr id="20" name="AutoShape 18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3204959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1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07014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smtClean="0">
                <a:solidFill>
                  <a:schemeClr val="tx1"/>
                </a:solidFill>
                <a:ea typeface="新細明體" charset="-120"/>
              </a:rPr>
              <a:t>1-2</a:t>
            </a:r>
          </a:p>
        </p:txBody>
      </p:sp>
      <p:sp>
        <p:nvSpPr>
          <p:cNvPr id="22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65030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1-3</a:t>
            </a:r>
          </a:p>
        </p:txBody>
      </p:sp>
      <p:sp>
        <p:nvSpPr>
          <p:cNvPr id="23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2497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1-4</a:t>
            </a:r>
          </a:p>
        </p:txBody>
      </p:sp>
      <p:sp>
        <p:nvSpPr>
          <p:cNvPr id="24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799653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1-5</a:t>
            </a:r>
          </a:p>
        </p:txBody>
      </p:sp>
      <p:sp>
        <p:nvSpPr>
          <p:cNvPr id="25" name="Text Box 19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374328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1-6</a:t>
            </a:r>
          </a:p>
        </p:txBody>
      </p:sp>
      <p:sp>
        <p:nvSpPr>
          <p:cNvPr id="26" name="Text Box 17">
            <a:hlinkClick r:id="rId10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54484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1-7</a:t>
            </a:r>
          </a:p>
        </p:txBody>
      </p:sp>
      <p:sp>
        <p:nvSpPr>
          <p:cNvPr id="27" name="Text Box 19">
            <a:hlinkClick r:id="rId11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29159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1-8</a:t>
            </a:r>
          </a:p>
        </p:txBody>
      </p:sp>
    </p:spTree>
    <p:extLst>
      <p:ext uri="{BB962C8B-B14F-4D97-AF65-F5344CB8AC3E}">
        <p14:creationId xmlns:p14="http://schemas.microsoft.com/office/powerpoint/2010/main" val="1270292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7884368" y="6423654"/>
            <a:ext cx="104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75C9B79-CF68-4502-B5AE-B60C00350A23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0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26.xml"/><Relationship Id="rId7" Type="http://schemas.openxmlformats.org/officeDocument/2006/relationships/slide" Target="slide8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5" Type="http://schemas.openxmlformats.org/officeDocument/2006/relationships/slide" Target="slide45.xml"/><Relationship Id="rId4" Type="http://schemas.openxmlformats.org/officeDocument/2006/relationships/slide" Target="slide32.xml"/><Relationship Id="rId9" Type="http://schemas.openxmlformats.org/officeDocument/2006/relationships/slide" Target="slide9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6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49.xml"/><Relationship Id="rId7" Type="http://schemas.openxmlformats.org/officeDocument/2006/relationships/slide" Target="slide59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8.xml"/><Relationship Id="rId5" Type="http://schemas.openxmlformats.org/officeDocument/2006/relationships/slide" Target="slide56.xml"/><Relationship Id="rId4" Type="http://schemas.openxmlformats.org/officeDocument/2006/relationships/slide" Target="slide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olutionoftheweb.com/?hl=zh-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72.xml"/><Relationship Id="rId7" Type="http://schemas.openxmlformats.org/officeDocument/2006/relationships/slide" Target="slide78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3.xml"/><Relationship Id="rId5" Type="http://schemas.openxmlformats.org/officeDocument/2006/relationships/slide" Target="slide96.xml"/><Relationship Id="rId4" Type="http://schemas.openxmlformats.org/officeDocument/2006/relationships/slide" Target="slide9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slide" Target="slide9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7.xml"/><Relationship Id="rId5" Type="http://schemas.openxmlformats.org/officeDocument/2006/relationships/slide" Target="slide105.xml"/><Relationship Id="rId4" Type="http://schemas.openxmlformats.org/officeDocument/2006/relationships/slide" Target="slide10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CHAPTER01</a:t>
            </a:r>
            <a:br>
              <a:rPr lang="en-US" altLang="zh-TW" smtClean="0"/>
            </a:br>
            <a:r>
              <a:rPr lang="zh-TW" altLang="en-US" smtClean="0"/>
              <a:t>電腦網路基本概念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038" y="2564904"/>
            <a:ext cx="7543800" cy="2433393"/>
          </a:xfrm>
        </p:spPr>
        <p:txBody>
          <a:bodyPr numCol="2">
            <a:normAutofit/>
          </a:bodyPr>
          <a:lstStyle/>
          <a:p>
            <a:r>
              <a:rPr lang="en-US" altLang="zh-TW" dirty="0" smtClean="0">
                <a:hlinkClick r:id="rId2" action="ppaction://hlinksldjump"/>
              </a:rPr>
              <a:t>1-1 </a:t>
            </a:r>
            <a:r>
              <a:rPr lang="zh-TW" altLang="en-US" dirty="0" smtClean="0">
                <a:hlinkClick r:id="rId2" action="ppaction://hlinksldjump"/>
              </a:rPr>
              <a:t>認識電腦網路</a:t>
            </a:r>
            <a:endParaRPr lang="zh-TW" altLang="en-US" dirty="0" smtClean="0"/>
          </a:p>
          <a:p>
            <a:r>
              <a:rPr lang="en-US" altLang="zh-TW" dirty="0" smtClean="0">
                <a:hlinkClick r:id="rId3" action="ppaction://hlinksldjump"/>
              </a:rPr>
              <a:t>1-2 </a:t>
            </a:r>
            <a:r>
              <a:rPr lang="zh-TW" altLang="en-US" dirty="0" smtClean="0">
                <a:hlinkClick r:id="rId3" action="ppaction://hlinksldjump"/>
              </a:rPr>
              <a:t>網路資源的分享架構</a:t>
            </a:r>
            <a:endParaRPr lang="zh-TW" altLang="en-US" dirty="0" smtClean="0"/>
          </a:p>
          <a:p>
            <a:r>
              <a:rPr lang="en-US" altLang="zh-TW" dirty="0" smtClean="0">
                <a:hlinkClick r:id="rId4" action="ppaction://hlinksldjump"/>
              </a:rPr>
              <a:t>1-3 </a:t>
            </a:r>
            <a:r>
              <a:rPr lang="zh-TW" altLang="en-US" dirty="0" smtClean="0">
                <a:hlinkClick r:id="rId4" action="ppaction://hlinksldjump"/>
              </a:rPr>
              <a:t>電腦通訊簡介</a:t>
            </a:r>
            <a:endParaRPr lang="zh-TW" altLang="en-US" dirty="0" smtClean="0"/>
          </a:p>
          <a:p>
            <a:r>
              <a:rPr lang="en-US" altLang="zh-TW" dirty="0" smtClean="0">
                <a:hlinkClick r:id="rId5" action="ppaction://hlinksldjump"/>
              </a:rPr>
              <a:t>1-4 </a:t>
            </a:r>
            <a:r>
              <a:rPr lang="zh-TW" altLang="en-US" dirty="0" smtClean="0">
                <a:hlinkClick r:id="rId5" action="ppaction://hlinksldjump"/>
              </a:rPr>
              <a:t>網路傳輸媒介</a:t>
            </a:r>
            <a:endParaRPr lang="zh-TW" altLang="en-US" dirty="0" smtClean="0"/>
          </a:p>
          <a:p>
            <a:r>
              <a:rPr lang="en-US" altLang="zh-TW" dirty="0" smtClean="0">
                <a:hlinkClick r:id="rId6" action="ppaction://hlinksldjump"/>
              </a:rPr>
              <a:t>1-5 </a:t>
            </a:r>
            <a:r>
              <a:rPr lang="zh-TW" altLang="en-US" dirty="0" smtClean="0">
                <a:hlinkClick r:id="rId6" action="ppaction://hlinksldjump"/>
              </a:rPr>
              <a:t>網路傳輸設備</a:t>
            </a:r>
            <a:endParaRPr lang="zh-TW" altLang="en-US" dirty="0" smtClean="0"/>
          </a:p>
          <a:p>
            <a:r>
              <a:rPr lang="en-US" altLang="zh-TW" dirty="0" smtClean="0">
                <a:hlinkClick r:id="rId7" action="ppaction://hlinksldjump"/>
              </a:rPr>
              <a:t>1-6 </a:t>
            </a:r>
            <a:r>
              <a:rPr lang="zh-TW" altLang="en-US" dirty="0" smtClean="0">
                <a:hlinkClick r:id="rId7" action="ppaction://hlinksldjump"/>
              </a:rPr>
              <a:t>網路參考模型</a:t>
            </a:r>
            <a:endParaRPr lang="en-US" altLang="zh-TW" dirty="0" smtClean="0"/>
          </a:p>
          <a:p>
            <a:r>
              <a:rPr lang="en-US" altLang="zh-TW" dirty="0" smtClean="0">
                <a:hlinkClick r:id="rId8" action="ppaction://hlinksldjump"/>
              </a:rPr>
              <a:t>1-7 </a:t>
            </a:r>
            <a:r>
              <a:rPr lang="zh-TW" altLang="en-US" dirty="0" smtClean="0">
                <a:hlinkClick r:id="rId8" action="ppaction://hlinksldjump"/>
              </a:rPr>
              <a:t>網路通訊協定</a:t>
            </a:r>
            <a:endParaRPr lang="en-US" altLang="zh-TW" dirty="0" smtClean="0"/>
          </a:p>
          <a:p>
            <a:r>
              <a:rPr lang="en-US" altLang="zh-TW" dirty="0" smtClean="0">
                <a:hlinkClick r:id="rId9" action="ppaction://hlinksldjump"/>
              </a:rPr>
              <a:t>1-8 </a:t>
            </a:r>
            <a:r>
              <a:rPr lang="zh-TW" altLang="en-US" dirty="0" smtClean="0">
                <a:hlinkClick r:id="rId9" action="ppaction://hlinksldjump"/>
              </a:rPr>
              <a:t>區域網路通訊協定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763297"/>
            <a:ext cx="7681912" cy="400609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1-1-3 </a:t>
            </a:r>
            <a:r>
              <a:rPr lang="zh-TW" altLang="en-US" dirty="0"/>
              <a:t>電腦網路的類型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785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557953"/>
            <a:ext cx="7681912" cy="24167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1-8-1 </a:t>
            </a:r>
            <a:r>
              <a:rPr lang="zh-TW" altLang="en-US" dirty="0"/>
              <a:t>乙太網路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7028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CSMA/CD</a:t>
            </a:r>
            <a:r>
              <a:rPr lang="zh-TW" altLang="en-US" dirty="0"/>
              <a:t>協定應用於乙太網路架構上，它是由</a:t>
            </a:r>
            <a:r>
              <a:rPr lang="en-US" altLang="zh-TW" dirty="0"/>
              <a:t>IEEE 802.3</a:t>
            </a:r>
            <a:r>
              <a:rPr lang="zh-TW" altLang="en-US" dirty="0"/>
              <a:t>標準所定義。</a:t>
            </a:r>
          </a:p>
          <a:p>
            <a:r>
              <a:rPr lang="en-US" altLang="zh-TW" dirty="0"/>
              <a:t>CSMA/CD</a:t>
            </a:r>
            <a:r>
              <a:rPr lang="zh-TW" altLang="en-US" dirty="0"/>
              <a:t>是當區域網路上每個節點要傳送資料時，會先偵測網路傳輸通道內是否有其他的資料正在進行傳輸，當偵測到傳輸通道是閒置狀態時，各個節點才可以將資料送出。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1-8-2 </a:t>
            </a:r>
            <a:r>
              <a:rPr lang="zh-TW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載波感應多重存取</a:t>
            </a:r>
            <a:r>
              <a:rPr lang="en-US" altLang="zh-TW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zh-TW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碰撞偵測協定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3043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由於</a:t>
            </a:r>
            <a:r>
              <a:rPr lang="zh-TW" altLang="en-US" dirty="0"/>
              <a:t>二台電腦同時傳遞資料時，會導致資料</a:t>
            </a:r>
            <a:r>
              <a:rPr lang="zh-TW" altLang="en-US" dirty="0">
                <a:solidFill>
                  <a:srgbClr val="C00000"/>
                </a:solidFill>
              </a:rPr>
              <a:t>碰撞</a:t>
            </a:r>
            <a:r>
              <a:rPr lang="en-US" altLang="zh-TW" dirty="0"/>
              <a:t>(Collision)</a:t>
            </a:r>
            <a:r>
              <a:rPr lang="zh-TW" altLang="en-US" dirty="0"/>
              <a:t>的發生，因此</a:t>
            </a:r>
            <a:r>
              <a:rPr lang="en-US" altLang="zh-TW" dirty="0"/>
              <a:t>CSMA/CD</a:t>
            </a:r>
            <a:r>
              <a:rPr lang="zh-TW" altLang="en-US" dirty="0"/>
              <a:t>感應到碰撞時，碰撞的雙方節點暫停送出資料，此時二台電腦都會各自等待一段隨機亂數產生的時間，然後再重新偵測網路狀態後，嘗試傳遞資料，這樣有助於降低資料碰撞的機率，而大幅提高網路效率。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1-8-2 </a:t>
            </a:r>
            <a:r>
              <a:rPr lang="zh-TW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載波感應多重存取</a:t>
            </a:r>
            <a:r>
              <a:rPr lang="en-US" altLang="zh-TW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zh-TW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碰撞偵測協定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1921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權杖環狀網路也有人稱為</a:t>
            </a:r>
            <a:r>
              <a:rPr lang="zh-TW" altLang="en-US" dirty="0">
                <a:solidFill>
                  <a:srgbClr val="C00000"/>
                </a:solidFill>
              </a:rPr>
              <a:t>記號環網路</a:t>
            </a:r>
            <a:r>
              <a:rPr lang="zh-TW" altLang="en-US" dirty="0"/>
              <a:t>，是</a:t>
            </a:r>
            <a:r>
              <a:rPr lang="en-US" altLang="zh-TW" dirty="0"/>
              <a:t>IBM</a:t>
            </a:r>
            <a:r>
              <a:rPr lang="zh-TW" altLang="en-US" dirty="0"/>
              <a:t>於</a:t>
            </a:r>
            <a:r>
              <a:rPr lang="en-US" altLang="zh-TW" dirty="0"/>
              <a:t>1970</a:t>
            </a:r>
            <a:r>
              <a:rPr lang="zh-TW" altLang="en-US" dirty="0"/>
              <a:t>年發展的區域網路架構，權杖環狀網路是利用記號傳遞來做媒介存取控制，在不同電腦間的連線傳遞資料，而</a:t>
            </a:r>
            <a:r>
              <a:rPr lang="zh-TW" altLang="en-US" dirty="0">
                <a:solidFill>
                  <a:srgbClr val="C00000"/>
                </a:solidFill>
              </a:rPr>
              <a:t>資料的傳遞是單向的，此種網路適用於「環狀」架構中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1-8-3 </a:t>
            </a:r>
            <a:r>
              <a:rPr lang="zh-TW" altLang="en-US" dirty="0"/>
              <a:t>權杖環狀網路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2547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63584"/>
            <a:ext cx="7681912" cy="46055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1-8-3 </a:t>
            </a:r>
            <a:r>
              <a:rPr lang="zh-TW" altLang="en-US" dirty="0"/>
              <a:t>權杖環狀網路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216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分散式光纖資料介面是由美國國家標準協會所制定的區域網路架構。</a:t>
            </a:r>
            <a:endParaRPr lang="en-US" altLang="zh-TW" dirty="0"/>
          </a:p>
          <a:p>
            <a:r>
              <a:rPr lang="zh-TW" altLang="en-US" dirty="0"/>
              <a:t>它改良了記號環中若某個節點故障，整個網路就癱瘓的缺點，它的通信媒體是光纖電纜，傳輸速度可達</a:t>
            </a:r>
            <a:r>
              <a:rPr lang="en-US" altLang="zh-TW" dirty="0"/>
              <a:t>100Mbps</a:t>
            </a:r>
            <a:r>
              <a:rPr lang="zh-TW" altLang="en-US" dirty="0"/>
              <a:t>，使用兩條環狀網路，傳輸方向是相反的，而平時只使用其中一條環狀網路，另一條則為備用，在環狀網路故障時才會使用到。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1-8-4 </a:t>
            </a:r>
            <a:r>
              <a:rPr lang="zh-TW" altLang="en-US" dirty="0"/>
              <a:t>分散式光纖資料介面</a:t>
            </a:r>
            <a:r>
              <a:rPr lang="en-US" altLang="zh-TW" dirty="0"/>
              <a:t>(FFDI)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3945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664463"/>
            <a:ext cx="7681912" cy="42037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1-8-4 </a:t>
            </a:r>
            <a:r>
              <a:rPr lang="zh-TW" altLang="en-US" dirty="0"/>
              <a:t>分散式光纖資料介面</a:t>
            </a:r>
            <a:r>
              <a:rPr lang="en-US" altLang="zh-TW" dirty="0"/>
              <a:t>(FFDI)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5923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記號傳遞</a:t>
            </a:r>
            <a:r>
              <a:rPr lang="zh-TW" altLang="en-US" dirty="0">
                <a:solidFill>
                  <a:srgbClr val="C00000"/>
                </a:solidFill>
              </a:rPr>
              <a:t>為區域網路的一種通訊協定</a:t>
            </a:r>
            <a:r>
              <a:rPr lang="zh-TW" altLang="en-US" dirty="0"/>
              <a:t>，每一部工作站都會監視網路上的記號狀態，當網路上的記號在閒置狀態時，工作站便能得到網路的使用權，直到網路回覆之後才釋放使用權，於是此記號又成為閒置狀態，可在網路上巡迴，讓其他的工作站可取得其使用權。</a:t>
            </a:r>
          </a:p>
          <a:p>
            <a:r>
              <a:rPr lang="zh-TW" altLang="en-US" dirty="0"/>
              <a:t>記號傳遞協定與</a:t>
            </a:r>
            <a:r>
              <a:rPr lang="en-US" altLang="zh-TW" dirty="0"/>
              <a:t>CSMA/CD</a:t>
            </a:r>
            <a:r>
              <a:rPr lang="zh-TW" altLang="en-US" dirty="0"/>
              <a:t>最大的不同在於：記號傳遞不會發生碰撞的情形，因此此種協定較適合傳輸大封包時使用。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1-8-5 </a:t>
            </a:r>
            <a:r>
              <a:rPr lang="zh-TW" altLang="en-US" dirty="0"/>
              <a:t>記號傳遞協定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829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都會</a:t>
            </a:r>
            <a:r>
              <a:rPr lang="zh-TW" altLang="en-US" dirty="0" smtClean="0">
                <a:solidFill>
                  <a:srgbClr val="C00000"/>
                </a:solidFill>
              </a:rPr>
              <a:t>網路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Metropolitan Area Network, MAN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涵蓋</a:t>
            </a:r>
            <a:r>
              <a:rPr lang="zh-TW" altLang="en-US" dirty="0"/>
              <a:t>範圍約在</a:t>
            </a:r>
            <a:r>
              <a:rPr lang="en-US" altLang="zh-TW" dirty="0" smtClean="0"/>
              <a:t>50</a:t>
            </a:r>
            <a:r>
              <a:rPr lang="zh-TW" altLang="en-US" dirty="0"/>
              <a:t>公里</a:t>
            </a:r>
            <a:r>
              <a:rPr lang="zh-TW" altLang="en-US" dirty="0" smtClean="0"/>
              <a:t>之內的網路</a:t>
            </a:r>
            <a:r>
              <a:rPr lang="zh-TW" altLang="en-US" dirty="0"/>
              <a:t>，</a:t>
            </a:r>
            <a:r>
              <a:rPr lang="zh-TW" altLang="en-US" dirty="0" smtClean="0"/>
              <a:t>通常佈</a:t>
            </a:r>
            <a:r>
              <a:rPr lang="zh-TW" altLang="en-US" dirty="0"/>
              <a:t>建於一個城市或都會區的規模，都會網路也可以由數個區域網路相連而成，除了使用</a:t>
            </a:r>
            <a:r>
              <a:rPr lang="zh-TW" altLang="en-US" dirty="0" smtClean="0"/>
              <a:t>纜線</a:t>
            </a:r>
            <a:r>
              <a:rPr lang="zh-TW" altLang="en-US" dirty="0"/>
              <a:t>，有的也利用光纖來連接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630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一</a:t>
            </a:r>
            <a:r>
              <a:rPr lang="zh-TW" altLang="en-US" dirty="0"/>
              <a:t>所大學的各個校區分散在城市裡，如果將這些校區</a:t>
            </a:r>
            <a:r>
              <a:rPr lang="zh-TW" altLang="en-US" dirty="0" smtClean="0"/>
              <a:t>的網路</a:t>
            </a:r>
            <a:r>
              <a:rPr lang="zh-TW" altLang="en-US" dirty="0"/>
              <a:t>連結起來，便形成一個都會</a:t>
            </a:r>
            <a:r>
              <a:rPr lang="zh-TW" altLang="en-US" dirty="0" smtClean="0"/>
              <a:t>網路。</a:t>
            </a:r>
            <a:endParaRPr lang="en-US" altLang="zh-TW" dirty="0" smtClean="0"/>
          </a:p>
          <a:p>
            <a:r>
              <a:rPr lang="zh-TW" altLang="en-US" dirty="0"/>
              <a:t>生活中的有線電視網路就是都會網路最典型的例子，現今的有線電視網路，</a:t>
            </a:r>
            <a:r>
              <a:rPr lang="zh-TW" altLang="en-US" dirty="0" smtClean="0"/>
              <a:t>除了可以</a:t>
            </a:r>
            <a:r>
              <a:rPr lang="zh-TW" altLang="en-US" dirty="0"/>
              <a:t>傳輸影音節目訊號外，還可以傳輸電腦訊號。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456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318548"/>
            <a:ext cx="7681912" cy="48955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344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廣域網路</a:t>
            </a:r>
            <a:r>
              <a:rPr lang="en-US" altLang="zh-TW" dirty="0">
                <a:solidFill>
                  <a:srgbClr val="C00000"/>
                </a:solidFill>
              </a:rPr>
              <a:t>(Wide Area Network, WAN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指</a:t>
            </a:r>
            <a:r>
              <a:rPr lang="zh-TW" altLang="en-US" dirty="0"/>
              <a:t>涵蓋範圍約在</a:t>
            </a:r>
            <a:r>
              <a:rPr lang="en-US" altLang="zh-TW" dirty="0" smtClean="0"/>
              <a:t>50</a:t>
            </a:r>
            <a:r>
              <a:rPr lang="zh-TW" altLang="en-US" dirty="0" smtClean="0"/>
              <a:t>公里</a:t>
            </a:r>
            <a:r>
              <a:rPr lang="zh-TW" altLang="en-US" dirty="0"/>
              <a:t>以上之網路，是規模</a:t>
            </a:r>
            <a:r>
              <a:rPr lang="zh-TW" altLang="en-US" dirty="0" smtClean="0"/>
              <a:t>很大</a:t>
            </a:r>
            <a:r>
              <a:rPr lang="zh-TW" altLang="en-US" dirty="0"/>
              <a:t>的網路，範圍可以橫跨數個城市，穿越多個國家，甚至跨越洋</a:t>
            </a:r>
            <a:r>
              <a:rPr lang="zh-TW" altLang="en-US" dirty="0" smtClean="0"/>
              <a:t>洲。</a:t>
            </a:r>
            <a:endParaRPr lang="en-US" altLang="zh-TW" dirty="0" smtClean="0"/>
          </a:p>
          <a:p>
            <a:r>
              <a:rPr lang="zh-TW" altLang="en-US" dirty="0" smtClean="0"/>
              <a:t>電信網路</a:t>
            </a:r>
            <a:r>
              <a:rPr lang="zh-TW" altLang="en-US" dirty="0"/>
              <a:t>業者利用</a:t>
            </a:r>
            <a:r>
              <a:rPr lang="zh-TW" altLang="en-US" dirty="0">
                <a:solidFill>
                  <a:srgbClr val="C00000"/>
                </a:solidFill>
              </a:rPr>
              <a:t>電信網路</a:t>
            </a:r>
            <a:r>
              <a:rPr lang="en-US" altLang="zh-TW" dirty="0"/>
              <a:t>(Telecommunication Network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基礎架構，使用光纖、海底電纜、</a:t>
            </a:r>
            <a:r>
              <a:rPr lang="zh-TW" altLang="en-US" dirty="0" smtClean="0"/>
              <a:t>通訊衛星</a:t>
            </a:r>
            <a:r>
              <a:rPr lang="zh-TW" altLang="en-US" dirty="0"/>
              <a:t>等傳輸設備，連接各區域網路、都會網路，形成廣域網路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542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台灣</a:t>
            </a:r>
            <a:r>
              <a:rPr lang="zh-TW" altLang="en-US" dirty="0">
                <a:solidFill>
                  <a:srgbClr val="C00000"/>
                </a:solidFill>
              </a:rPr>
              <a:t>學術網路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TANet</a:t>
            </a:r>
            <a:r>
              <a:rPr lang="en-US" altLang="zh-TW" dirty="0" smtClean="0"/>
              <a:t>)</a:t>
            </a:r>
            <a:r>
              <a:rPr lang="zh-TW" altLang="en-US" dirty="0" smtClean="0"/>
              <a:t>就是</a:t>
            </a:r>
            <a:r>
              <a:rPr lang="zh-TW" altLang="en-US" dirty="0"/>
              <a:t>典型的廣域網路，它是由</a:t>
            </a:r>
            <a:r>
              <a:rPr lang="zh-TW" altLang="en-US" dirty="0" smtClean="0"/>
              <a:t>教育部所</a:t>
            </a:r>
            <a:r>
              <a:rPr lang="zh-TW" altLang="en-US" dirty="0"/>
              <a:t>建立，連接全國各級學校的大型網路，也是目前國內最大的學術性網路。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71" y="3342335"/>
            <a:ext cx="7035121" cy="29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04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匯流排狀拓樸</a:t>
            </a:r>
            <a:r>
              <a:rPr lang="en-US" altLang="zh-TW" dirty="0">
                <a:solidFill>
                  <a:srgbClr val="C00000"/>
                </a:solidFill>
              </a:rPr>
              <a:t>(Bus Topology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一種線狀的網路</a:t>
            </a:r>
            <a:r>
              <a:rPr lang="zh-TW" altLang="en-US" dirty="0" smtClean="0"/>
              <a:t>架構，</a:t>
            </a:r>
            <a:r>
              <a:rPr lang="zh-TW" altLang="en-US" dirty="0"/>
              <a:t>所有的電腦藉</a:t>
            </a:r>
            <a:r>
              <a:rPr lang="zh-TW" altLang="en-US" dirty="0" smtClean="0"/>
              <a:t>由一</a:t>
            </a:r>
            <a:r>
              <a:rPr lang="zh-TW" altLang="en-US" dirty="0"/>
              <a:t>條通訊纜線作為主幹，而訊號在纜線中雙向傳送，達到相互連結通訊的功能</a:t>
            </a:r>
            <a:r>
              <a:rPr lang="zh-TW" altLang="en-US" dirty="0" smtClean="0"/>
              <a:t>。</a:t>
            </a:r>
          </a:p>
          <a:p>
            <a:r>
              <a:rPr lang="zh-TW" altLang="en-US" dirty="0" smtClean="0"/>
              <a:t>匯流排狀的網路拓樸雖然架構簡單、易於擴展，但是當網路流量很大，或是所連接的電腦數目增多時，會影響整體網路的效能。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1-1-4 </a:t>
            </a:r>
            <a:r>
              <a:rPr lang="zh-TW" altLang="en-US" dirty="0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986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005623"/>
            <a:ext cx="7681912" cy="35214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1-1-4 </a:t>
            </a:r>
            <a:r>
              <a:rPr lang="zh-TW" altLang="en-US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351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1-1-4 </a:t>
            </a:r>
            <a:r>
              <a:rPr lang="zh-TW" altLang="en-US" dirty="0"/>
              <a:t>區域網路的拓樸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匯流排拓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794" y="1340768"/>
            <a:ext cx="7812360" cy="4833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815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星狀拓樸</a:t>
            </a:r>
            <a:r>
              <a:rPr lang="en-US" altLang="zh-TW" dirty="0">
                <a:solidFill>
                  <a:srgbClr val="C00000"/>
                </a:solidFill>
              </a:rPr>
              <a:t>(Star Topology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所有</a:t>
            </a:r>
            <a:r>
              <a:rPr lang="zh-TW" altLang="en-US" dirty="0"/>
              <a:t>節點都連接到中央的節點，形成一個星</a:t>
            </a:r>
            <a:r>
              <a:rPr lang="zh-TW" altLang="en-US" dirty="0" smtClean="0"/>
              <a:t>狀。中央</a:t>
            </a:r>
            <a:r>
              <a:rPr lang="zh-TW" altLang="en-US" dirty="0"/>
              <a:t>節點負責處理各節點之間的通訊要求，每個節點都是透過中央節點來交換訊息，</a:t>
            </a:r>
            <a:r>
              <a:rPr lang="zh-TW" altLang="en-US" dirty="0" smtClean="0"/>
              <a:t>是最</a:t>
            </a:r>
            <a:r>
              <a:rPr lang="zh-TW" altLang="en-US" dirty="0"/>
              <a:t>普遍的架構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當</a:t>
            </a:r>
            <a:r>
              <a:rPr lang="zh-TW" altLang="en-US" dirty="0"/>
              <a:t>某個節點故障時，並不會影響到其他節點的通訊；但當中央節點故障，</a:t>
            </a:r>
            <a:r>
              <a:rPr lang="zh-TW" altLang="en-US" dirty="0" smtClean="0"/>
              <a:t>其他</a:t>
            </a:r>
            <a:r>
              <a:rPr lang="zh-TW" altLang="en-US" dirty="0"/>
              <a:t>節點就不能相通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1-1-4 </a:t>
            </a:r>
            <a:r>
              <a:rPr lang="zh-TW" altLang="en-US" dirty="0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43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1-1-1 </a:t>
            </a:r>
            <a:r>
              <a:rPr lang="zh-TW" altLang="en-US" dirty="0">
                <a:hlinkClick r:id="rId2" action="ppaction://hlinksldjump"/>
              </a:rPr>
              <a:t>電腦網路的發展歷程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1-1-2 </a:t>
            </a:r>
            <a:r>
              <a:rPr lang="zh-TW" altLang="en-US" dirty="0">
                <a:hlinkClick r:id="rId3" action="ppaction://hlinksldjump"/>
              </a:rPr>
              <a:t>電腦網路的功能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1-1-3 </a:t>
            </a:r>
            <a:r>
              <a:rPr lang="zh-TW" altLang="en-US" dirty="0">
                <a:hlinkClick r:id="rId4" action="ppaction://hlinksldjump"/>
              </a:rPr>
              <a:t>電腦網路的類型</a:t>
            </a:r>
            <a:endParaRPr lang="zh-TW" altLang="en-US" dirty="0"/>
          </a:p>
          <a:p>
            <a:r>
              <a:rPr lang="en-US" altLang="zh-TW" dirty="0">
                <a:hlinkClick r:id="rId5" action="ppaction://hlinksldjump"/>
              </a:rPr>
              <a:t>1-1-4 </a:t>
            </a:r>
            <a:r>
              <a:rPr lang="zh-TW" altLang="en-US" dirty="0">
                <a:hlinkClick r:id="rId5" action="ppaction://hlinksldjump"/>
              </a:rPr>
              <a:t>區域網路的拓樸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認識電腦網路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9948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學校</a:t>
            </a:r>
            <a:r>
              <a:rPr lang="zh-TW" altLang="en-US" dirty="0"/>
              <a:t>電腦教室網路大多</a:t>
            </a:r>
            <a:r>
              <a:rPr lang="zh-TW" altLang="en-US" dirty="0" smtClean="0"/>
              <a:t>採用</a:t>
            </a:r>
            <a:r>
              <a:rPr lang="zh-TW" altLang="en-US" dirty="0"/>
              <a:t>星狀拓樸。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1-1-4 </a:t>
            </a:r>
            <a:r>
              <a:rPr lang="zh-TW" altLang="en-US" dirty="0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5748058" cy="40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1-1-4 </a:t>
            </a:r>
            <a:r>
              <a:rPr lang="zh-TW" altLang="en-US" dirty="0"/>
              <a:t>區域網路的拓樸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5" name="星狀拓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700808"/>
            <a:ext cx="6912768" cy="4277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980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環狀拓樸</a:t>
            </a:r>
            <a:r>
              <a:rPr lang="en-US" altLang="zh-TW" dirty="0">
                <a:solidFill>
                  <a:srgbClr val="C00000"/>
                </a:solidFill>
              </a:rPr>
              <a:t>(Ring Topology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將所有節點連接成一個</a:t>
            </a:r>
            <a:r>
              <a:rPr lang="zh-TW" altLang="en-US" dirty="0" smtClean="0"/>
              <a:t>環狀，</a:t>
            </a:r>
            <a:r>
              <a:rPr lang="zh-TW" altLang="en-US" dirty="0"/>
              <a:t>訊息沿著</a:t>
            </a:r>
            <a:r>
              <a:rPr lang="zh-TW" altLang="en-US" dirty="0" smtClean="0"/>
              <a:t>單一個</a:t>
            </a:r>
            <a:r>
              <a:rPr lang="zh-TW" altLang="en-US" dirty="0"/>
              <a:t>方向，依序進行傳送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權</a:t>
            </a:r>
            <a:r>
              <a:rPr lang="zh-TW" altLang="en-US" dirty="0">
                <a:solidFill>
                  <a:srgbClr val="C00000"/>
                </a:solidFill>
              </a:rPr>
              <a:t>杖環狀</a:t>
            </a:r>
            <a:r>
              <a:rPr lang="en-US" altLang="zh-TW" dirty="0"/>
              <a:t>(Token Ring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網路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C00000"/>
                </a:solidFill>
              </a:rPr>
              <a:t>光纖分散數據介面</a:t>
            </a:r>
            <a:r>
              <a:rPr lang="en-US" altLang="zh-TW" dirty="0" smtClean="0"/>
              <a:t>(FDDI)</a:t>
            </a:r>
            <a:r>
              <a:rPr lang="zh-TW" altLang="en-US" dirty="0" smtClean="0"/>
              <a:t>等</a:t>
            </a:r>
            <a:r>
              <a:rPr lang="zh-TW" altLang="en-US" dirty="0"/>
              <a:t>架構都是環狀網路的典型範例。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1-1-4 </a:t>
            </a:r>
            <a:r>
              <a:rPr lang="zh-TW" altLang="en-US" dirty="0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805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180" y="1295400"/>
            <a:ext cx="6599978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1-1-4 </a:t>
            </a:r>
            <a:r>
              <a:rPr lang="zh-TW" altLang="en-US" dirty="0"/>
              <a:t>區域網路的拓樸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004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1-1-4 </a:t>
            </a:r>
            <a:r>
              <a:rPr lang="zh-TW" altLang="en-US" dirty="0"/>
              <a:t>區域網路的拓樸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5" name="環狀拓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412776"/>
            <a:ext cx="7668344" cy="47447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320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116486"/>
              </p:ext>
            </p:extLst>
          </p:nvPr>
        </p:nvGraphicFramePr>
        <p:xfrm>
          <a:off x="758004" y="1229346"/>
          <a:ext cx="7620000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1-1-4 </a:t>
            </a:r>
            <a:r>
              <a:rPr lang="zh-TW" altLang="en-US" dirty="0" smtClean="0"/>
              <a:t>區域網路的拓樸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082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1-2-1 </a:t>
            </a:r>
            <a:r>
              <a:rPr lang="zh-TW" altLang="en-US" dirty="0">
                <a:hlinkClick r:id="rId2" action="ppaction://hlinksldjump"/>
              </a:rPr>
              <a:t>主從式網路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1-2-2 </a:t>
            </a:r>
            <a:r>
              <a:rPr lang="zh-TW" altLang="en-US" dirty="0">
                <a:hlinkClick r:id="rId3" action="ppaction://hlinksldjump"/>
              </a:rPr>
              <a:t>對等式網路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1-2 </a:t>
            </a:r>
            <a:r>
              <a:rPr lang="en-US" altLang="en-US" dirty="0" err="1" smtClean="0"/>
              <a:t>網路資源的分享架構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7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主從式網路</a:t>
            </a:r>
            <a:r>
              <a:rPr lang="en-US" altLang="zh-TW" dirty="0"/>
              <a:t>(Client/Server Network)</a:t>
            </a:r>
            <a:r>
              <a:rPr lang="zh-TW" altLang="en-US" dirty="0"/>
              <a:t>會有一個節點為</a:t>
            </a:r>
            <a:r>
              <a:rPr lang="zh-TW" altLang="en-US" dirty="0">
                <a:solidFill>
                  <a:srgbClr val="C00000"/>
                </a:solidFill>
              </a:rPr>
              <a:t>伺服器</a:t>
            </a:r>
            <a:r>
              <a:rPr lang="en-US" altLang="zh-TW" dirty="0"/>
              <a:t>(Server)</a:t>
            </a:r>
            <a:r>
              <a:rPr lang="zh-TW" altLang="en-US" dirty="0"/>
              <a:t>，其他節點為</a:t>
            </a:r>
            <a:r>
              <a:rPr lang="zh-TW" altLang="en-US" dirty="0">
                <a:solidFill>
                  <a:srgbClr val="C00000"/>
                </a:solidFill>
              </a:rPr>
              <a:t>用戶端</a:t>
            </a:r>
            <a:r>
              <a:rPr lang="en-US" altLang="zh-TW" dirty="0"/>
              <a:t>(Client) 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伺服器扮演著網路資源管理者的角色，並提供各項網路資源等服務給用戶端使用。而凡是向伺服器提出要求者，都可以算是用戶端電腦。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1-2-1 </a:t>
            </a:r>
            <a:r>
              <a:rPr lang="zh-TW" altLang="en-US" dirty="0"/>
              <a:t>主從式網路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170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218204"/>
            <a:ext cx="7681912" cy="30962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1-2-1 </a:t>
            </a:r>
            <a:r>
              <a:rPr lang="zh-TW" altLang="en-US" dirty="0"/>
              <a:t>主從式網路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213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常見的網路伺服器種類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1-2-1 </a:t>
            </a:r>
            <a:r>
              <a:rPr lang="zh-TW" altLang="en-US" dirty="0"/>
              <a:t>主從式網路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440434"/>
              </p:ext>
            </p:extLst>
          </p:nvPr>
        </p:nvGraphicFramePr>
        <p:xfrm>
          <a:off x="1114180" y="1700808"/>
          <a:ext cx="6963112" cy="4603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55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電腦網路是指「將一群電腦或周邊設備，透過特定的傳輸媒介與傳輸設備連接起來，構成一個可隨時、隨地存取的虛擬空間，並藉由這樣的連接方式達到</a:t>
            </a:r>
            <a:r>
              <a:rPr lang="en-US" altLang="zh-TW" dirty="0" smtClean="0"/>
              <a:t>『</a:t>
            </a:r>
            <a:r>
              <a:rPr lang="zh-TW" altLang="en-US" dirty="0" smtClean="0"/>
              <a:t>資源分享</a:t>
            </a:r>
            <a:r>
              <a:rPr lang="en-US" altLang="zh-TW" dirty="0" smtClean="0"/>
              <a:t>』</a:t>
            </a:r>
            <a:r>
              <a:rPr lang="zh-TW" altLang="en-US" dirty="0" smtClean="0"/>
              <a:t>的目的」。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1-1-1 </a:t>
            </a:r>
            <a:r>
              <a:rPr lang="zh-TW" altLang="en-US" smtClean="0"/>
              <a:t>電腦網路的發展歷程</a:t>
            </a:r>
            <a:endParaRPr lang="zh-TW" altLang="en-US" dirty="0" smtClean="0"/>
          </a:p>
        </p:txBody>
      </p:sp>
      <p:sp>
        <p:nvSpPr>
          <p:cNvPr id="5122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89607DDD-9A18-4F79-8A9F-8413ADB76504}" type="slidenum">
              <a:rPr lang="en-US" altLang="zh-TW" sz="1800" smtClean="0">
                <a:latin typeface="+mn-lt"/>
              </a:rPr>
              <a:pPr/>
              <a:t>3</a:t>
            </a:fld>
            <a:endParaRPr lang="en-US" altLang="zh-TW" sz="1800" dirty="0" smtClean="0">
              <a:latin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5" y="4108161"/>
            <a:ext cx="7247619" cy="20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對等式網路</a:t>
            </a:r>
            <a:r>
              <a:rPr lang="en-US" altLang="zh-TW" dirty="0"/>
              <a:t>(P2P)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C00000"/>
                </a:solidFill>
              </a:rPr>
              <a:t>稱同儕</a:t>
            </a:r>
            <a:r>
              <a:rPr lang="zh-TW" altLang="en-US" dirty="0" smtClean="0">
                <a:solidFill>
                  <a:srgbClr val="C00000"/>
                </a:solidFill>
              </a:rPr>
              <a:t>網路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P2P</a:t>
            </a:r>
            <a:r>
              <a:rPr lang="zh-TW" altLang="en-US" dirty="0"/>
              <a:t>上的每一個節點同時具有伺服器和用戶端的角色，可以分享資源給其他電腦，也可以存取其他電腦的資源，因此，彼此之間的關係是對等的。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1-2-2 </a:t>
            </a:r>
            <a:r>
              <a:rPr lang="en-US" altLang="en-US" dirty="0" err="1"/>
              <a:t>對等式網路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9711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357255"/>
            <a:ext cx="7681912" cy="281817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1-2-2 </a:t>
            </a:r>
            <a:r>
              <a:rPr lang="en-US" altLang="en-US" dirty="0" err="1"/>
              <a:t>對等式網路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3561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1-3-1 </a:t>
            </a:r>
            <a:r>
              <a:rPr lang="zh-TW" altLang="en-US" dirty="0">
                <a:hlinkClick r:id="rId2" action="ppaction://hlinksldjump"/>
              </a:rPr>
              <a:t>通訊傳輸方式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1-3-2 </a:t>
            </a:r>
            <a:r>
              <a:rPr lang="zh-TW" altLang="en-US" dirty="0">
                <a:hlinkClick r:id="rId3" action="ppaction://hlinksldjump"/>
              </a:rPr>
              <a:t>資料的交換技術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 </a:t>
            </a:r>
            <a:r>
              <a:rPr lang="en-US" altLang="en-US" dirty="0" err="1"/>
              <a:t>電腦通訊簡介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1224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資料傳輸依傳輸方式可以分為單工、半雙工及全雙</a:t>
            </a:r>
            <a:r>
              <a:rPr lang="zh-TW" altLang="en-US" dirty="0" smtClean="0"/>
              <a:t>工。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1-3-1 </a:t>
            </a:r>
            <a:r>
              <a:rPr lang="zh-TW" altLang="en-US" dirty="0"/>
              <a:t>依傳輸方向方</a:t>
            </a:r>
            <a:r>
              <a:rPr lang="zh-TW" altLang="en-US" dirty="0" smtClean="0"/>
              <a:t>類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118192662"/>
              </p:ext>
            </p:extLst>
          </p:nvPr>
        </p:nvGraphicFramePr>
        <p:xfrm>
          <a:off x="772885" y="1900041"/>
          <a:ext cx="7363132" cy="448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486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並列式</a:t>
            </a:r>
            <a:r>
              <a:rPr lang="en-US" altLang="zh-TW" dirty="0"/>
              <a:t>(Parallel Transmission)</a:t>
            </a:r>
            <a:r>
              <a:rPr lang="zh-TW" altLang="en-US" dirty="0"/>
              <a:t>：一次傳送多個位元，所以較適合短距離的傳輸，例如</a:t>
            </a:r>
            <a:r>
              <a:rPr lang="zh-TW" altLang="en-US" dirty="0" smtClean="0"/>
              <a:t>：電腦與</a:t>
            </a:r>
            <a:r>
              <a:rPr lang="zh-TW" altLang="en-US" dirty="0"/>
              <a:t>印表機間</a:t>
            </a:r>
            <a:r>
              <a:rPr lang="zh-TW" altLang="en-US" dirty="0" smtClean="0"/>
              <a:t>資料傳輸。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70" y="286605"/>
            <a:ext cx="8280918" cy="82172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1-3-2 </a:t>
            </a:r>
            <a:r>
              <a:rPr lang="zh-TW" altLang="en-US" dirty="0" smtClean="0"/>
              <a:t>依傳輸資料位元數多寡分類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90" y="3068960"/>
            <a:ext cx="7506350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3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串列式</a:t>
            </a:r>
            <a:r>
              <a:rPr lang="en-US" altLang="zh-TW" dirty="0" smtClean="0"/>
              <a:t>(Serial Transmission)</a:t>
            </a:r>
            <a:r>
              <a:rPr lang="zh-TW" altLang="en-US" dirty="0" smtClean="0"/>
              <a:t>：將要傳輸的資料排列成串，一個位元接著一個位元逐一傳送的方式稱為串列傳輸。在電腦上使用串列傳輸的地方非常多，像是</a:t>
            </a:r>
            <a:r>
              <a:rPr lang="en-US" altLang="zh-TW" dirty="0" smtClean="0"/>
              <a:t>SATA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RS-232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USB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IEEE 1394</a:t>
            </a:r>
            <a:r>
              <a:rPr lang="zh-TW" altLang="en-US" dirty="0" smtClean="0"/>
              <a:t>、紅外線等。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1-3-2 </a:t>
            </a:r>
            <a:r>
              <a:rPr lang="zh-TW" altLang="en-US" smtClean="0"/>
              <a:t>依傳輸資料位元數多寡分類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315834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6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76802"/>
              </p:ext>
            </p:extLst>
          </p:nvPr>
        </p:nvGraphicFramePr>
        <p:xfrm>
          <a:off x="827584" y="1306019"/>
          <a:ext cx="7620000" cy="4811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70" y="286605"/>
            <a:ext cx="8208910" cy="82172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1-3-2 </a:t>
            </a:r>
            <a:r>
              <a:rPr lang="zh-TW" altLang="en-US" dirty="0"/>
              <a:t>依傳輸資料位元數多寡分類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789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電路交換</a:t>
            </a:r>
            <a:r>
              <a:rPr lang="en-US" altLang="zh-TW" dirty="0">
                <a:solidFill>
                  <a:srgbClr val="C00000"/>
                </a:solidFill>
              </a:rPr>
              <a:t>(Circuit Switching)</a:t>
            </a:r>
          </a:p>
          <a:p>
            <a:r>
              <a:rPr lang="zh-TW" altLang="en-US" dirty="0"/>
              <a:t>是指在兩個節點交換資料前，需要先建立實體線路，才能開始傳送資料的技術，且在傳輸完成之前，其他節點無法使用這段線路。</a:t>
            </a:r>
          </a:p>
          <a:p>
            <a:r>
              <a:rPr lang="zh-TW" altLang="en-US" dirty="0"/>
              <a:t>最明顯的例子就是電話，當兩方通話時，其間的線路是忙線的狀態，第三方無法撥打進來。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6736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80990"/>
            <a:ext cx="7681912" cy="45707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0020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訊息交換</a:t>
            </a:r>
            <a:r>
              <a:rPr lang="en-US" altLang="zh-TW" dirty="0">
                <a:solidFill>
                  <a:srgbClr val="C00000"/>
                </a:solidFill>
              </a:rPr>
              <a:t>(Message Switching)</a:t>
            </a:r>
          </a:p>
          <a:p>
            <a:r>
              <a:rPr lang="zh-TW" altLang="en-US" dirty="0"/>
              <a:t>是在資料傳送過程中，利用多個節點來轉接傳送，是一種可以選擇不同傳輸路徑的資料交換技術。</a:t>
            </a:r>
          </a:p>
          <a:p>
            <a:r>
              <a:rPr lang="zh-TW" altLang="en-US" dirty="0"/>
              <a:t>當節點忙碌時，前一個節點會暫時將訊息儲存起來，等有空時再把訊息交給下個節點，這種交換方式會造成傳輸有延遲的現象。</a:t>
            </a:r>
            <a:endParaRPr lang="en-US" altLang="zh-TW" dirty="0"/>
          </a:p>
          <a:p>
            <a:r>
              <a:rPr lang="zh-TW" altLang="en-US" dirty="0"/>
              <a:t>電子郵件就是以訊息交換方式傳遞郵件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670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沒有電腦網路以前，人們需要透過各種儲存媒介，進行電腦之間的資料交換，而在電腦網路出現之後，則可以方便地透過網路，讓電腦進行通訊與資料傳輸。</a:t>
            </a:r>
            <a:endParaRPr lang="en-US" altLang="zh-TW" dirty="0" smtClean="0"/>
          </a:p>
          <a:p>
            <a:r>
              <a:rPr lang="zh-TW" altLang="en-US" dirty="0" smtClean="0"/>
              <a:t>在電腦網路的發展歷程中，許多重要的通訊協定逐一被發表出來並受到廣泛使用，進而使得位於全球各地的電腦可以彼此進行通訊。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1-1-1 </a:t>
            </a:r>
            <a:r>
              <a:rPr lang="zh-TW" altLang="en-US" smtClean="0"/>
              <a:t>電腦網路的發展歷程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08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65175"/>
            <a:ext cx="7681912" cy="380233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89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4" name="訊息交換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340768"/>
            <a:ext cx="7668344" cy="47447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8254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分封交換</a:t>
            </a:r>
            <a:r>
              <a:rPr lang="en-US" altLang="zh-TW" dirty="0">
                <a:solidFill>
                  <a:srgbClr val="C00000"/>
                </a:solidFill>
              </a:rPr>
              <a:t>(Packet Switching)</a:t>
            </a:r>
            <a:endParaRPr lang="zh-TW" altLang="en-US" dirty="0">
              <a:solidFill>
                <a:srgbClr val="C00000"/>
              </a:solidFill>
            </a:endParaRPr>
          </a:p>
          <a:p>
            <a:r>
              <a:rPr lang="zh-TW" altLang="en-US" dirty="0"/>
              <a:t>太長的訊息可能會超過節點所能儲存的容量，因此</a:t>
            </a:r>
            <a:r>
              <a:rPr lang="zh-TW" altLang="en-US" dirty="0" smtClean="0"/>
              <a:t>分封交換會</a:t>
            </a:r>
            <a:r>
              <a:rPr lang="zh-TW" altLang="en-US" dirty="0"/>
              <a:t>將訊息分割成更小的封包，透過不同的節點來傳輸，以加快資料的傳輸速度。</a:t>
            </a:r>
          </a:p>
          <a:p>
            <a:r>
              <a:rPr lang="zh-TW" altLang="en-US" dirty="0"/>
              <a:t>傳送時則會根據網路流量的狀況，為不同的封包選擇合適的節點進行傳輸，每個封包經由不同的路徑來傳送，因此，封包可能會不按次序到達，接收端必須重新將封包組合起來。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7453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64184"/>
            <a:ext cx="7681912" cy="460431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772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1-3-2 </a:t>
            </a:r>
            <a:r>
              <a:rPr lang="en-US" altLang="en-US" dirty="0" err="1"/>
              <a:t>資料的交換技術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4" name="封包交換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412776"/>
            <a:ext cx="7668344" cy="47447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0927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1-4-1 </a:t>
            </a:r>
            <a:r>
              <a:rPr lang="zh-TW" altLang="en-US" dirty="0">
                <a:hlinkClick r:id="rId2" action="ppaction://hlinksldjump"/>
              </a:rPr>
              <a:t>雙絞線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1-4-2 </a:t>
            </a:r>
            <a:r>
              <a:rPr lang="zh-TW" altLang="en-US" dirty="0">
                <a:hlinkClick r:id="rId3" action="ppaction://hlinksldjump"/>
              </a:rPr>
              <a:t>同軸電纜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1-4-3 </a:t>
            </a:r>
            <a:r>
              <a:rPr lang="zh-TW" altLang="en-US" dirty="0">
                <a:hlinkClick r:id="rId4" action="ppaction://hlinksldjump"/>
              </a:rPr>
              <a:t>光纖</a:t>
            </a:r>
            <a:endParaRPr lang="zh-TW" altLang="en-US" dirty="0"/>
          </a:p>
          <a:p>
            <a:r>
              <a:rPr lang="en-US" altLang="zh-TW" dirty="0">
                <a:hlinkClick r:id="rId5" action="ppaction://hlinksldjump"/>
              </a:rPr>
              <a:t>1-4-4 </a:t>
            </a:r>
            <a:r>
              <a:rPr lang="zh-TW" altLang="en-US" dirty="0" smtClean="0">
                <a:hlinkClick r:id="rId5" action="ppaction://hlinksldjump"/>
              </a:rPr>
              <a:t>紅外線</a:t>
            </a:r>
            <a:endParaRPr lang="en-US" altLang="zh-TW" dirty="0" smtClean="0"/>
          </a:p>
          <a:p>
            <a:r>
              <a:rPr lang="en-US" altLang="zh-TW" dirty="0" smtClean="0">
                <a:hlinkClick r:id="rId6" action="ppaction://hlinksldjump"/>
              </a:rPr>
              <a:t>1-4-5 </a:t>
            </a:r>
            <a:r>
              <a:rPr lang="zh-TW" altLang="en-US" dirty="0" smtClean="0">
                <a:hlinkClick r:id="rId6" action="ppaction://hlinksldjump"/>
              </a:rPr>
              <a:t>雷射光</a:t>
            </a:r>
            <a:endParaRPr lang="zh-TW" altLang="en-US" dirty="0"/>
          </a:p>
          <a:p>
            <a:r>
              <a:rPr lang="en-US" altLang="zh-TW" dirty="0" smtClean="0">
                <a:hlinkClick r:id="rId7" action="ppaction://hlinksldjump"/>
              </a:rPr>
              <a:t>1-4-6 </a:t>
            </a:r>
            <a:r>
              <a:rPr lang="zh-TW" altLang="en-US" dirty="0" smtClean="0">
                <a:hlinkClick r:id="rId7" action="ppaction://hlinksldjump"/>
              </a:rPr>
              <a:t>廣播無線電波</a:t>
            </a:r>
            <a:endParaRPr lang="zh-TW" altLang="en-US" dirty="0"/>
          </a:p>
          <a:p>
            <a:r>
              <a:rPr lang="en-US" altLang="zh-TW" dirty="0" smtClean="0">
                <a:hlinkClick r:id="rId8" action="ppaction://hlinksldjump"/>
              </a:rPr>
              <a:t>1-4-7 </a:t>
            </a:r>
            <a:r>
              <a:rPr lang="zh-TW" altLang="en-US" dirty="0">
                <a:hlinkClick r:id="rId8" action="ppaction://hlinksldjump"/>
              </a:rPr>
              <a:t>微波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 </a:t>
            </a:r>
            <a:r>
              <a:rPr lang="zh-TW" altLang="en-US" dirty="0"/>
              <a:t>網路傳輸媒介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862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雙絞線</a:t>
            </a:r>
            <a:r>
              <a:rPr lang="en-US" altLang="zh-TW" dirty="0"/>
              <a:t>(Twisted Pair)</a:t>
            </a:r>
            <a:r>
              <a:rPr lang="zh-TW" altLang="en-US" dirty="0"/>
              <a:t>主要是由多條絕緣的銅線所組成。</a:t>
            </a:r>
          </a:p>
          <a:p>
            <a:r>
              <a:rPr lang="zh-TW" altLang="en-US" dirty="0"/>
              <a:t>具有成本低、容易安裝等優點。</a:t>
            </a:r>
          </a:p>
          <a:p>
            <a:r>
              <a:rPr lang="zh-TW" altLang="en-US" dirty="0"/>
              <a:t>缺點為易受到電磁干擾，且傳輸距離短，因此常用於電話線路與區域網路。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1-4-1 </a:t>
            </a:r>
            <a:r>
              <a:rPr lang="zh-TW" altLang="en-US" dirty="0"/>
              <a:t>雙絞線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205976"/>
            <a:ext cx="5220912" cy="21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08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一條雙絞線電纜可能含有多對的雙絞線，而目前在電腦網路上所使用的雙絞線電纜為四對雙絞線組合而成。雙絞線依有無細銅線與金屬箔，可分為以下二種：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1-4-1 </a:t>
            </a:r>
            <a:r>
              <a:rPr lang="zh-TW" altLang="en-US" dirty="0"/>
              <a:t>雙絞線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149972448"/>
              </p:ext>
            </p:extLst>
          </p:nvPr>
        </p:nvGraphicFramePr>
        <p:xfrm>
          <a:off x="899592" y="3418154"/>
          <a:ext cx="7363132" cy="292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153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美國</a:t>
            </a:r>
            <a:r>
              <a:rPr lang="en-US" altLang="zh-TW" dirty="0"/>
              <a:t>EIA/TIA(</a:t>
            </a:r>
            <a:r>
              <a:rPr lang="zh-TW" altLang="en-US" dirty="0"/>
              <a:t>電子工業協會</a:t>
            </a:r>
            <a:r>
              <a:rPr lang="en-US" altLang="zh-TW" dirty="0"/>
              <a:t>/</a:t>
            </a:r>
            <a:r>
              <a:rPr lang="zh-TW" altLang="en-US" dirty="0"/>
              <a:t>電訊工業協會</a:t>
            </a:r>
            <a:r>
              <a:rPr lang="en-US" altLang="zh-TW" dirty="0"/>
              <a:t>)</a:t>
            </a:r>
            <a:r>
              <a:rPr lang="zh-TW" altLang="en-US" dirty="0"/>
              <a:t>將</a:t>
            </a:r>
            <a:r>
              <a:rPr lang="en-US" altLang="zh-TW" dirty="0"/>
              <a:t>UTP</a:t>
            </a:r>
            <a:r>
              <a:rPr lang="zh-TW" altLang="en-US" dirty="0"/>
              <a:t>依照傳輸速度分成七種等級，分別為</a:t>
            </a:r>
            <a:r>
              <a:rPr lang="en-US" altLang="zh-TW" dirty="0"/>
              <a:t>Category1-7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1-4-1 </a:t>
            </a:r>
            <a:r>
              <a:rPr lang="zh-TW" altLang="en-US" dirty="0"/>
              <a:t>雙絞線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4701"/>
            <a:ext cx="7324718" cy="33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48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同軸電纜</a:t>
            </a:r>
            <a:r>
              <a:rPr lang="en-US" altLang="zh-TW" dirty="0"/>
              <a:t>(Coaxial Cable)</a:t>
            </a:r>
            <a:r>
              <a:rPr lang="zh-TW" altLang="en-US" dirty="0"/>
              <a:t>中心為單芯或多芯的金屬導線，包裹著絕緣體，再覆蓋一層金屬網狀導體，最外層有保護用的外皮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金屬</a:t>
            </a:r>
            <a:r>
              <a:rPr lang="zh-TW" altLang="en-US" dirty="0"/>
              <a:t>導線是真正用於傳輸訊號的，網狀導體則可以抵擋電磁波的影響。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1-4-2 </a:t>
            </a:r>
            <a:r>
              <a:rPr lang="zh-TW" altLang="en-US" dirty="0"/>
              <a:t>同軸電纜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3407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各種通訊技術也持續進步，且許多重要的網路服務也逐一被發表出來，這些網路服務讓使用者可以享受電腦網路所帶來的便利，也使得電腦網路的使用人數不斷增加。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1-1-1 </a:t>
            </a:r>
            <a:r>
              <a:rPr lang="zh-TW" altLang="en-US" smtClean="0"/>
              <a:t>電腦網路的發展歷程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6" name="圖片 5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4257569"/>
            <a:ext cx="1008000" cy="1008000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5508104" y="4574284"/>
            <a:ext cx="1034574" cy="374571"/>
          </a:xfrm>
          <a:prstGeom prst="wedgeRoundRectCallout">
            <a:avLst>
              <a:gd name="adj1" fmla="val -70059"/>
              <a:gd name="adj2" fmla="val -239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sz="1600" b="1" dirty="0"/>
              <a:t>網路演進</a:t>
            </a:r>
          </a:p>
        </p:txBody>
      </p:sp>
    </p:spTree>
    <p:extLst>
      <p:ext uri="{BB962C8B-B14F-4D97-AF65-F5344CB8AC3E}">
        <p14:creationId xmlns:p14="http://schemas.microsoft.com/office/powerpoint/2010/main" val="2734584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同軸電纜</a:t>
            </a:r>
            <a:r>
              <a:rPr lang="zh-TW" altLang="en-US" dirty="0"/>
              <a:t>一般應用於傳輸距離為</a:t>
            </a:r>
            <a:r>
              <a:rPr lang="en-US" altLang="zh-TW" dirty="0"/>
              <a:t>200</a:t>
            </a:r>
            <a:r>
              <a:rPr lang="zh-TW" altLang="en-US" dirty="0"/>
              <a:t>～</a:t>
            </a:r>
            <a:r>
              <a:rPr lang="en-US" altLang="zh-TW" dirty="0"/>
              <a:t>500</a:t>
            </a:r>
            <a:r>
              <a:rPr lang="zh-TW" altLang="en-US" dirty="0"/>
              <a:t>公尺，且傳輸速度為</a:t>
            </a:r>
            <a:r>
              <a:rPr lang="en-US" altLang="zh-TW" dirty="0"/>
              <a:t>10Mbps</a:t>
            </a:r>
            <a:r>
              <a:rPr lang="zh-TW" altLang="en-US" dirty="0"/>
              <a:t>的區域網路中。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1-4-2 </a:t>
            </a:r>
            <a:r>
              <a:rPr lang="zh-TW" altLang="en-US" dirty="0"/>
              <a:t>同軸電纜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485529" cy="15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同軸電纜依直徑大小，又可</a:t>
            </a:r>
            <a:r>
              <a:rPr lang="zh-TW" altLang="en-US" dirty="0" smtClean="0"/>
              <a:t>分為</a:t>
            </a:r>
            <a:r>
              <a:rPr lang="zh-TW" altLang="en-US" dirty="0"/>
              <a:t>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1-4-2 </a:t>
            </a:r>
            <a:r>
              <a:rPr lang="zh-TW" altLang="en-US" dirty="0"/>
              <a:t>同軸電纜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343035964"/>
              </p:ext>
            </p:extLst>
          </p:nvPr>
        </p:nvGraphicFramePr>
        <p:xfrm>
          <a:off x="899592" y="1988840"/>
          <a:ext cx="7776864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659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光纖</a:t>
            </a:r>
            <a:r>
              <a:rPr lang="en-US" altLang="zh-TW" dirty="0"/>
              <a:t>(Fiber Optical Cable)</a:t>
            </a:r>
            <a:r>
              <a:rPr lang="zh-TW" altLang="en-US" dirty="0"/>
              <a:t>以頭髮般纖細的玻璃纖維為光纖核心，包裹一層材質，再加上外皮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1-4-3 </a:t>
            </a:r>
            <a:r>
              <a:rPr lang="en-US" altLang="en-US" dirty="0" err="1"/>
              <a:t>光纖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93" y="3212976"/>
            <a:ext cx="5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59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光纖</a:t>
            </a:r>
            <a:r>
              <a:rPr lang="zh-TW" altLang="en-US" dirty="0"/>
              <a:t>是根據光的反射原理來傳輸光波，整條光纖就像一條周圍都是鏡子的管線，將資料轉換成光波後，射入光纖的軸芯，透過不斷地反射，而達成訊號傳送的目的。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1-4-3 </a:t>
            </a:r>
            <a:r>
              <a:rPr lang="en-US" altLang="en-US" dirty="0" err="1"/>
              <a:t>光纖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717032"/>
            <a:ext cx="3142857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8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光纖具有體積小、重量輕、頻寬大、傳輸速率快、傳輸距離長、安全性高、且不受電磁干擾等特性，與其他傳輸媒介相較下明顯具有</a:t>
            </a:r>
            <a:r>
              <a:rPr lang="zh-TW" altLang="en-US" dirty="0" smtClean="0"/>
              <a:t>優勢。</a:t>
            </a:r>
            <a:endParaRPr lang="zh-TW" altLang="en-US" dirty="0"/>
          </a:p>
          <a:p>
            <a:r>
              <a:rPr lang="zh-TW" altLang="en-US" dirty="0"/>
              <a:t>中華電信網路</a:t>
            </a:r>
            <a:r>
              <a:rPr lang="en-US" altLang="zh-TW" dirty="0" err="1"/>
              <a:t>HiNet</a:t>
            </a:r>
            <a:r>
              <a:rPr lang="zh-TW" altLang="en-US" dirty="0"/>
              <a:t>以及台灣學術網路就是使用光纖為主幹。</a:t>
            </a:r>
          </a:p>
          <a:p>
            <a:r>
              <a:rPr lang="zh-TW" altLang="en-US" dirty="0"/>
              <a:t>但由於光纖的佈設需要特殊的設備與技術，且原料較昂貴，所以成本比較高。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1-4-3 </a:t>
            </a:r>
            <a:r>
              <a:rPr lang="en-US" altLang="en-US" dirty="0" err="1"/>
              <a:t>光纖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032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855872"/>
              </p:ext>
            </p:extLst>
          </p:nvPr>
        </p:nvGraphicFramePr>
        <p:xfrm>
          <a:off x="904558" y="1272759"/>
          <a:ext cx="7620000" cy="4964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1-4-3</a:t>
            </a:r>
            <a:r>
              <a:rPr lang="zh-TW" altLang="en-US" dirty="0" smtClean="0"/>
              <a:t> 光纖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247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紅外線</a:t>
            </a:r>
            <a:r>
              <a:rPr lang="en-US" altLang="zh-TW" dirty="0"/>
              <a:t>(Infrared, IR)</a:t>
            </a:r>
            <a:r>
              <a:rPr lang="zh-TW" altLang="en-US" dirty="0"/>
              <a:t>是一種可視紅光光譜之外的不可視光，利用紅外線光束來傳送訊號，其頻率可達</a:t>
            </a:r>
            <a:r>
              <a:rPr lang="en-US" altLang="zh-TW" dirty="0"/>
              <a:t>300 GHz∼2×105GHz</a:t>
            </a:r>
            <a:r>
              <a:rPr lang="zh-TW" altLang="en-US" dirty="0"/>
              <a:t>，適用於室內或是鄰近建築物之間等較短程的距離。</a:t>
            </a:r>
          </a:p>
          <a:p>
            <a:r>
              <a:rPr lang="zh-TW" altLang="en-US" dirty="0"/>
              <a:t>紅外線傳輸既然是透過光來傳送訊息，所以它無法穿越不透光的物體，在傳輸時收訊端必須對準發訊端，且收發端中間不能有任何障礙物。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1-4-4 </a:t>
            </a:r>
            <a:r>
              <a:rPr lang="en-US" altLang="en-US" dirty="0" err="1"/>
              <a:t>紅外線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9520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紅外線</a:t>
            </a:r>
            <a:r>
              <a:rPr lang="zh-TW" altLang="en-US" dirty="0"/>
              <a:t>傳輸的應用多用於電視遙控器、無線鍵盤與滑鼠的接收、筆記型電腦間的</a:t>
            </a:r>
            <a:r>
              <a:rPr lang="zh-TW" altLang="en-US" dirty="0" smtClean="0"/>
              <a:t>傳輸及</a:t>
            </a:r>
            <a:r>
              <a:rPr lang="zh-TW" altLang="en-US" dirty="0"/>
              <a:t>手機間的傳輸等，另外有些印表機也能接收紅外線所傳來的資料，以直接進行文件列印。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1-4-4 </a:t>
            </a:r>
            <a:r>
              <a:rPr lang="en-US" altLang="en-US" dirty="0" err="1"/>
              <a:t>紅外線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795705"/>
            <a:ext cx="4533760" cy="24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85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雷射光</a:t>
            </a:r>
            <a:r>
              <a:rPr lang="en-US" altLang="zh-TW" dirty="0"/>
              <a:t>(Laser</a:t>
            </a:r>
            <a:r>
              <a:rPr lang="en-US" altLang="zh-TW" dirty="0" smtClean="0"/>
              <a:t>)</a:t>
            </a:r>
            <a:r>
              <a:rPr lang="zh-TW" altLang="en-US" dirty="0" smtClean="0"/>
              <a:t>傳輸</a:t>
            </a:r>
            <a:r>
              <a:rPr lang="zh-TW" altLang="en-US" dirty="0"/>
              <a:t>是以光線為傳輸媒介，透過極細小的雷射光束，以光束</a:t>
            </a:r>
            <a:r>
              <a:rPr lang="zh-TW" altLang="en-US" dirty="0" smtClean="0"/>
              <a:t>能量</a:t>
            </a:r>
            <a:r>
              <a:rPr lang="zh-TW" altLang="en-US" dirty="0"/>
              <a:t>集中的方式將訊號射出，藉此傳輸資料。由於雷射不易散射的特性，因此其</a:t>
            </a:r>
            <a:r>
              <a:rPr lang="zh-TW" altLang="en-US" dirty="0" smtClean="0"/>
              <a:t>傳輸距離</a:t>
            </a:r>
            <a:r>
              <a:rPr lang="zh-TW" altLang="en-US" dirty="0"/>
              <a:t>較紅外線長，傳輸頻寬也較無線電波來得大。</a:t>
            </a:r>
          </a:p>
          <a:p>
            <a:r>
              <a:rPr lang="zh-TW" altLang="en-US" dirty="0" smtClean="0"/>
              <a:t>因以</a:t>
            </a:r>
            <a:r>
              <a:rPr lang="zh-TW" altLang="en-US" dirty="0"/>
              <a:t>光線為傳輸媒介，所以其特質是無法穿透大多數的障礙物，且傳輸</a:t>
            </a:r>
            <a:r>
              <a:rPr lang="zh-TW" altLang="en-US" dirty="0" smtClean="0"/>
              <a:t>路徑</a:t>
            </a:r>
            <a:r>
              <a:rPr lang="zh-TW" altLang="en-US" dirty="0"/>
              <a:t>必須是直線，因此較適用於空曠處或制高點。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1-4-5 </a:t>
            </a:r>
            <a:r>
              <a:rPr lang="zh-TW" altLang="en-US" dirty="0"/>
              <a:t>雷射光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8911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廣播無線電波</a:t>
            </a:r>
            <a:r>
              <a:rPr lang="en-US" altLang="zh-TW" dirty="0"/>
              <a:t>(Broadcast Radio)</a:t>
            </a:r>
            <a:r>
              <a:rPr lang="zh-TW" altLang="en-US" dirty="0"/>
              <a:t>一般用於收音機與電視節目的廣播，特殊設計的天線是傳送器也是</a:t>
            </a:r>
            <a:r>
              <a:rPr lang="zh-TW" altLang="en-US" dirty="0" smtClean="0"/>
              <a:t>接收器。</a:t>
            </a:r>
            <a:endParaRPr lang="en-US" altLang="zh-TW" dirty="0" smtClean="0"/>
          </a:p>
          <a:p>
            <a:r>
              <a:rPr lang="zh-TW" altLang="en-US" dirty="0" smtClean="0"/>
              <a:t>因為</a:t>
            </a:r>
            <a:r>
              <a:rPr lang="zh-TW" altLang="en-US" dirty="0"/>
              <a:t>無線電訊號是以電波形式在空中傳播，所以使用無線電傳輸時不需要導線，且無線電波的穿透力較紅外線佳，因此非常適合沙漠、戰場等布線困難的場合。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1-4-6 </a:t>
            </a:r>
            <a:r>
              <a:rPr lang="zh-TW" altLang="en-US" dirty="0"/>
              <a:t>廣播</a:t>
            </a:r>
            <a:r>
              <a:rPr lang="en-US" altLang="en-US" dirty="0" err="1"/>
              <a:t>無線電</a:t>
            </a:r>
            <a:r>
              <a:rPr lang="zh-TW" altLang="en-US" dirty="0"/>
              <a:t>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3823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031714"/>
              </p:ext>
            </p:extLst>
          </p:nvPr>
        </p:nvGraphicFramePr>
        <p:xfrm>
          <a:off x="624408" y="1266056"/>
          <a:ext cx="7620000" cy="489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1-1-1 </a:t>
            </a:r>
            <a:r>
              <a:rPr lang="zh-TW" altLang="en-US" dirty="0"/>
              <a:t>電腦網路的發展</a:t>
            </a:r>
            <a:r>
              <a:rPr lang="zh-TW" altLang="en-US" dirty="0" smtClean="0"/>
              <a:t>歷程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745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無線電</a:t>
            </a:r>
            <a:r>
              <a:rPr lang="zh-TW" altLang="en-US" dirty="0"/>
              <a:t>的通訊距離和電波強度有很大的關係，電波較強，波長較長，傳輸距離則越遠。</a:t>
            </a:r>
          </a:p>
          <a:p>
            <a:r>
              <a:rPr lang="zh-TW" altLang="en-US" dirty="0"/>
              <a:t>目前常見的無線傳輸方式，如</a:t>
            </a:r>
            <a:r>
              <a:rPr lang="zh-TW" altLang="en-US" dirty="0" smtClean="0"/>
              <a:t>：藍牙、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、行動</a:t>
            </a:r>
            <a:r>
              <a:rPr lang="zh-TW" altLang="en-US" dirty="0"/>
              <a:t>通訊等，皆以無線電波作為傳輸媒介。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1-4-6 </a:t>
            </a:r>
            <a:r>
              <a:rPr lang="zh-TW" altLang="en-US" dirty="0"/>
              <a:t>廣播</a:t>
            </a:r>
            <a:r>
              <a:rPr lang="en-US" altLang="en-US" dirty="0" err="1"/>
              <a:t>無線電</a:t>
            </a:r>
            <a:r>
              <a:rPr lang="zh-TW" altLang="en-US" dirty="0"/>
              <a:t>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058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微波</a:t>
            </a:r>
            <a:r>
              <a:rPr lang="en-US" altLang="zh-TW" dirty="0"/>
              <a:t>(Microwave)</a:t>
            </a:r>
            <a:r>
              <a:rPr lang="zh-TW" altLang="en-US" dirty="0"/>
              <a:t>的頻率為</a:t>
            </a:r>
            <a:r>
              <a:rPr lang="en-US" altLang="zh-TW" dirty="0" smtClean="0"/>
              <a:t>2GHz∼40 </a:t>
            </a:r>
            <a:r>
              <a:rPr lang="en-US" altLang="zh-TW" dirty="0"/>
              <a:t>GHz</a:t>
            </a:r>
            <a:r>
              <a:rPr lang="zh-TW" altLang="en-US" dirty="0"/>
              <a:t>，只能進行直線傳輸，所以收發端之間同樣不能有障礙物阻隔，因此，微波基地台大多設置在高山上或高樓上。</a:t>
            </a:r>
            <a:endParaRPr lang="en-US" altLang="zh-TW" dirty="0"/>
          </a:p>
          <a:p>
            <a:r>
              <a:rPr lang="zh-TW" altLang="en-US" dirty="0"/>
              <a:t>由於直線傳輸的特性，所以微波傳輸易受到地表曲面以及天候不佳的影響，為了避免地形及障礙物的干擾，通常可以設置微波中繼站來改變微波的行進方向，同時也擴大傳輸的範圍。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1-4-7 </a:t>
            </a:r>
            <a:r>
              <a:rPr lang="zh-TW" altLang="en-US" dirty="0"/>
              <a:t>微波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1064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無線</a:t>
            </a:r>
            <a:r>
              <a:rPr lang="zh-TW" altLang="en-US" dirty="0"/>
              <a:t>電視台的節目，就是透過微波傳輸，傳送至家家戶戶所設置的接收天線</a:t>
            </a:r>
            <a:r>
              <a:rPr lang="zh-TW" altLang="en-US" dirty="0" smtClean="0"/>
              <a:t>。衛星</a:t>
            </a:r>
            <a:r>
              <a:rPr lang="zh-TW" altLang="en-US" dirty="0"/>
              <a:t>傳輸也是利用微波方式來進行傳輸的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C00000"/>
                </a:solidFill>
              </a:rPr>
              <a:t>通訊衛星</a:t>
            </a:r>
            <a:r>
              <a:rPr lang="en-US" altLang="zh-TW" dirty="0"/>
              <a:t>(Communication Satellites</a:t>
            </a:r>
            <a:r>
              <a:rPr lang="en-US" altLang="zh-TW" dirty="0" smtClean="0"/>
              <a:t>)</a:t>
            </a:r>
            <a:r>
              <a:rPr lang="zh-TW" altLang="en-US" dirty="0" smtClean="0"/>
              <a:t>被</a:t>
            </a:r>
            <a:r>
              <a:rPr lang="zh-TW" altLang="en-US" dirty="0"/>
              <a:t>安置在與地球同步運行的軌道上，</a:t>
            </a:r>
            <a:r>
              <a:rPr lang="zh-TW" altLang="en-US" dirty="0" smtClean="0"/>
              <a:t>作為地面</a:t>
            </a:r>
            <a:r>
              <a:rPr lang="zh-TW" altLang="en-US" dirty="0"/>
              <a:t>微波基地台的轉播站，透過衛星頻道接收地面發出的訊號，再發射到地表的</a:t>
            </a:r>
            <a:r>
              <a:rPr lang="zh-TW" altLang="en-US" dirty="0" smtClean="0"/>
              <a:t>另一端</a:t>
            </a:r>
            <a:r>
              <a:rPr lang="zh-TW" altLang="en-US" dirty="0"/>
              <a:t>，以進行長距離的</a:t>
            </a:r>
            <a:r>
              <a:rPr lang="zh-TW" altLang="en-US" dirty="0" smtClean="0"/>
              <a:t>傳輸。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1-4-7 </a:t>
            </a:r>
            <a:r>
              <a:rPr lang="zh-TW" altLang="en-US" dirty="0"/>
              <a:t>微波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1271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衛星微波傳輸常見的應用有電視台的</a:t>
            </a:r>
            <a:r>
              <a:rPr lang="en-US" altLang="zh-TW" dirty="0" smtClean="0"/>
              <a:t>SNG</a:t>
            </a:r>
            <a:r>
              <a:rPr lang="zh-TW" altLang="en-US" dirty="0" smtClean="0"/>
              <a:t>即時</a:t>
            </a:r>
            <a:r>
              <a:rPr lang="zh-TW" altLang="en-US" dirty="0"/>
              <a:t>轉播，以及交通工具的</a:t>
            </a:r>
            <a:r>
              <a:rPr lang="en-US" altLang="zh-TW" dirty="0" smtClean="0"/>
              <a:t>GPS</a:t>
            </a:r>
            <a:r>
              <a:rPr lang="zh-TW" altLang="en-US" dirty="0" smtClean="0"/>
              <a:t>應用</a:t>
            </a:r>
            <a:r>
              <a:rPr lang="zh-TW" altLang="en-US" dirty="0"/>
              <a:t>，使用者只要加裝一個碟形天線或者接收器，就能夠透過衛星接收或傳送訊號。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1-4-7 </a:t>
            </a:r>
            <a:r>
              <a:rPr lang="zh-TW" altLang="en-US" dirty="0"/>
              <a:t>微波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645024"/>
            <a:ext cx="7666483" cy="21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822960" y="2132856"/>
            <a:ext cx="7543800" cy="2520280"/>
          </a:xfrm>
        </p:spPr>
        <p:txBody>
          <a:bodyPr numCol="2">
            <a:normAutofit/>
          </a:bodyPr>
          <a:lstStyle/>
          <a:p>
            <a:r>
              <a:rPr lang="en-US" altLang="zh-TW" dirty="0">
                <a:hlinkClick r:id="rId2" action="ppaction://hlinksldjump"/>
              </a:rPr>
              <a:t>1-5-1 </a:t>
            </a:r>
            <a:r>
              <a:rPr lang="zh-TW" altLang="en-US" dirty="0">
                <a:hlinkClick r:id="rId2" action="ppaction://hlinksldjump"/>
              </a:rPr>
              <a:t>網路介面卡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1-5-2 </a:t>
            </a:r>
            <a:r>
              <a:rPr lang="zh-TW" altLang="en-US" dirty="0">
                <a:hlinkClick r:id="rId3" action="ppaction://hlinksldjump"/>
              </a:rPr>
              <a:t>中繼器</a:t>
            </a:r>
            <a:endParaRPr lang="zh-TW" altLang="en-US" dirty="0"/>
          </a:p>
          <a:p>
            <a:r>
              <a:rPr lang="en-US" altLang="zh-TW" dirty="0">
                <a:hlinkClick r:id="rId4" action="ppaction://hlinksldjump"/>
              </a:rPr>
              <a:t>1-5-3 </a:t>
            </a:r>
            <a:r>
              <a:rPr lang="zh-TW" altLang="en-US" dirty="0">
                <a:hlinkClick r:id="rId4" action="ppaction://hlinksldjump"/>
              </a:rPr>
              <a:t>集線器</a:t>
            </a:r>
            <a:endParaRPr lang="zh-TW" altLang="en-US" dirty="0"/>
          </a:p>
          <a:p>
            <a:r>
              <a:rPr lang="en-US" altLang="zh-TW" dirty="0">
                <a:hlinkClick r:id="rId5" action="ppaction://hlinksldjump"/>
              </a:rPr>
              <a:t>1-5-4 </a:t>
            </a:r>
            <a:r>
              <a:rPr lang="zh-TW" altLang="en-US" dirty="0">
                <a:hlinkClick r:id="rId5" action="ppaction://hlinksldjump"/>
              </a:rPr>
              <a:t>交換器</a:t>
            </a:r>
            <a:endParaRPr lang="zh-TW" altLang="en-US" dirty="0"/>
          </a:p>
          <a:p>
            <a:r>
              <a:rPr lang="en-US" altLang="zh-TW" dirty="0">
                <a:hlinkClick r:id="rId6" action="ppaction://hlinksldjump"/>
              </a:rPr>
              <a:t>1-5-5 IP</a:t>
            </a:r>
            <a:r>
              <a:rPr lang="zh-TW" altLang="en-US" dirty="0">
                <a:hlinkClick r:id="rId6" action="ppaction://hlinksldjump"/>
              </a:rPr>
              <a:t>分享器</a:t>
            </a:r>
            <a:endParaRPr lang="zh-TW" altLang="en-US" dirty="0"/>
          </a:p>
          <a:p>
            <a:r>
              <a:rPr lang="en-US" altLang="zh-TW" dirty="0" smtClean="0">
                <a:hlinkClick r:id="rId7" action="ppaction://hlinksldjump"/>
              </a:rPr>
              <a:t>1-5-6 </a:t>
            </a:r>
            <a:r>
              <a:rPr lang="zh-TW" altLang="en-US" dirty="0">
                <a:hlinkClick r:id="rId7" action="ppaction://hlinksldjump"/>
              </a:rPr>
              <a:t>路由器</a:t>
            </a:r>
            <a:endParaRPr lang="zh-TW" altLang="en-US" dirty="0"/>
          </a:p>
          <a:p>
            <a:r>
              <a:rPr lang="en-US" altLang="zh-TW" dirty="0" smtClean="0">
                <a:hlinkClick r:id="rId8" action="ppaction://hlinksldjump"/>
              </a:rPr>
              <a:t>1-5-7 </a:t>
            </a:r>
            <a:r>
              <a:rPr lang="zh-TW" altLang="en-US" dirty="0">
                <a:hlinkClick r:id="rId8" action="ppaction://hlinksldjump"/>
              </a:rPr>
              <a:t>閘道器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 </a:t>
            </a:r>
            <a:r>
              <a:rPr lang="zh-TW" altLang="en-US" dirty="0"/>
              <a:t>網路傳輸設備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2495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網路介面卡</a:t>
            </a:r>
            <a:r>
              <a:rPr lang="en-US" altLang="zh-TW" dirty="0"/>
              <a:t>(Network Interface Card, NIC)</a:t>
            </a:r>
            <a:r>
              <a:rPr lang="zh-TW" altLang="en-US" dirty="0"/>
              <a:t>是電腦與網路溝通的橋樑，網路卡的主要功能之一，是將電腦內原本平行的資料轉換為串列的形式。</a:t>
            </a:r>
            <a:endParaRPr lang="en-US" altLang="zh-TW" dirty="0"/>
          </a:p>
          <a:p>
            <a:r>
              <a:rPr lang="zh-TW" altLang="en-US" dirty="0"/>
              <a:t>因為在電腦內的資料傳輸，可能是使用</a:t>
            </a:r>
            <a:r>
              <a:rPr lang="en-US" altLang="zh-TW" dirty="0"/>
              <a:t>32</a:t>
            </a:r>
            <a:r>
              <a:rPr lang="zh-TW" altLang="en-US" dirty="0"/>
              <a:t>或</a:t>
            </a:r>
            <a:r>
              <a:rPr lang="en-US" altLang="zh-TW" dirty="0"/>
              <a:t>64</a:t>
            </a:r>
            <a:r>
              <a:rPr lang="zh-TW" altLang="en-US" dirty="0"/>
              <a:t>位元的匯流排，但在將資料傳送到網路前，就必須透過網路卡先將資料封裝為一個個資料封包，再以串列的方式傳到網路上。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0149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網路卡</a:t>
            </a:r>
            <a:r>
              <a:rPr lang="zh-TW" altLang="en-US" dirty="0"/>
              <a:t>還負責接收網路上傳送的封包，並判斷是否為該電腦的封包，如果是的話，就將這些資料轉換成電腦所需的平行資料；如果不是的話，就捨棄這個封包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目前市面上的主機板皆已內建網路卡的連接埠，而由於無線網路連線方式的需求日增，無線網路卡的使用也日益普及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051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84" y="1628800"/>
            <a:ext cx="3487099" cy="44706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268760"/>
            <a:ext cx="3576335" cy="50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4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每一張網路卡都有唯一的一組位址號碼，稱為</a:t>
            </a:r>
            <a:r>
              <a:rPr lang="zh-TW" altLang="en-US" dirty="0">
                <a:solidFill>
                  <a:srgbClr val="C00000"/>
                </a:solidFill>
              </a:rPr>
              <a:t>實體位址</a:t>
            </a:r>
            <a:r>
              <a:rPr lang="en-US" altLang="zh-TW" dirty="0"/>
              <a:t>(Physical</a:t>
            </a:r>
            <a:r>
              <a:rPr lang="zh-TW" altLang="en-US" dirty="0"/>
              <a:t> </a:t>
            </a:r>
            <a:r>
              <a:rPr lang="en-US" altLang="zh-TW" dirty="0"/>
              <a:t>Address)</a:t>
            </a:r>
            <a:r>
              <a:rPr lang="zh-TW" altLang="en-US" dirty="0"/>
              <a:t>，或稱為</a:t>
            </a:r>
            <a:r>
              <a:rPr lang="en-US" altLang="zh-TW" dirty="0">
                <a:solidFill>
                  <a:srgbClr val="C00000"/>
                </a:solidFill>
              </a:rPr>
              <a:t>MAC</a:t>
            </a:r>
            <a:r>
              <a:rPr lang="en-US" altLang="zh-TW" dirty="0"/>
              <a:t>(Media Access Control, </a:t>
            </a:r>
            <a:r>
              <a:rPr lang="zh-TW" altLang="en-US" dirty="0"/>
              <a:t>媒體存取控制</a:t>
            </a:r>
            <a:r>
              <a:rPr lang="en-US" altLang="zh-TW" dirty="0"/>
              <a:t>)</a:t>
            </a:r>
            <a:r>
              <a:rPr lang="zh-TW" altLang="en-US" dirty="0"/>
              <a:t>位址，指的是網路卡的位址，其長度為</a:t>
            </a:r>
            <a:r>
              <a:rPr lang="en-US" altLang="zh-TW" dirty="0"/>
              <a:t>6 Bytes</a:t>
            </a:r>
            <a:r>
              <a:rPr lang="zh-TW" altLang="en-US" dirty="0"/>
              <a:t>，通常以十六進位的數字表示，例如：</a:t>
            </a:r>
            <a:r>
              <a:rPr lang="en-US" altLang="zh-TW" dirty="0"/>
              <a:t>00-80-C8-3F-E3-B5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6435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一般</a:t>
            </a:r>
            <a:r>
              <a:rPr lang="zh-TW" altLang="en-US" dirty="0"/>
              <a:t>的網路卡依速度可分為</a:t>
            </a:r>
            <a:r>
              <a:rPr lang="en-US" altLang="zh-TW" dirty="0"/>
              <a:t>10Mbps</a:t>
            </a:r>
            <a:r>
              <a:rPr lang="zh-TW" altLang="en-US" dirty="0"/>
              <a:t>、</a:t>
            </a:r>
            <a:r>
              <a:rPr lang="en-US" altLang="zh-TW" dirty="0"/>
              <a:t>100Mbps</a:t>
            </a:r>
            <a:r>
              <a:rPr lang="zh-TW" altLang="en-US" dirty="0"/>
              <a:t>等，而依使用線材不同，則包括</a:t>
            </a:r>
            <a:r>
              <a:rPr lang="en-US" altLang="zh-TW" dirty="0"/>
              <a:t>RJ-45</a:t>
            </a:r>
            <a:r>
              <a:rPr lang="zh-TW" altLang="en-US" dirty="0"/>
              <a:t>雙絞線、</a:t>
            </a:r>
            <a:r>
              <a:rPr lang="en-US" altLang="zh-TW" dirty="0"/>
              <a:t>RG- 58</a:t>
            </a:r>
            <a:r>
              <a:rPr lang="zh-TW" altLang="en-US" dirty="0"/>
              <a:t>同軸電纜接頭。目前一般電腦中所使用的網路卡，大部分都是速度</a:t>
            </a:r>
            <a:r>
              <a:rPr lang="en-US" altLang="zh-TW" dirty="0"/>
              <a:t>100Mbps</a:t>
            </a:r>
            <a:r>
              <a:rPr lang="zh-TW" altLang="en-US" dirty="0"/>
              <a:t>、</a:t>
            </a:r>
            <a:r>
              <a:rPr lang="en-US" altLang="zh-TW" dirty="0"/>
              <a:t>RJ-45</a:t>
            </a:r>
            <a:r>
              <a:rPr lang="zh-TW" altLang="en-US" dirty="0"/>
              <a:t>雙絞線接頭的網路卡。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581128"/>
            <a:ext cx="2794000" cy="13681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橢圓形圖說文字 5"/>
          <p:cNvSpPr/>
          <p:nvPr/>
        </p:nvSpPr>
        <p:spPr>
          <a:xfrm>
            <a:off x="5580112" y="4385366"/>
            <a:ext cx="1814449" cy="1563915"/>
          </a:xfrm>
          <a:prstGeom prst="wedgeEllipseCallout">
            <a:avLst>
              <a:gd name="adj1" fmla="val -67067"/>
              <a:gd name="adj2" fmla="val 3705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b="1" dirty="0"/>
              <a:t>RJ-45</a:t>
            </a:r>
            <a:r>
              <a:rPr lang="zh-TW" altLang="en-US" sz="2000" b="1" dirty="0"/>
              <a:t>接頭的網路</a:t>
            </a:r>
            <a:r>
              <a:rPr lang="zh-TW" altLang="en-US" sz="2000" b="1" dirty="0" smtClean="0"/>
              <a:t>線</a:t>
            </a:r>
          </a:p>
        </p:txBody>
      </p:sp>
    </p:spTree>
    <p:extLst>
      <p:ext uri="{BB962C8B-B14F-4D97-AF65-F5344CB8AC3E}">
        <p14:creationId xmlns:p14="http://schemas.microsoft.com/office/powerpoint/2010/main" val="11350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036724"/>
              </p:ext>
            </p:extLst>
          </p:nvPr>
        </p:nvGraphicFramePr>
        <p:xfrm>
          <a:off x="696416" y="1356320"/>
          <a:ext cx="7620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1-1-1 </a:t>
            </a:r>
            <a:r>
              <a:rPr lang="zh-TW" altLang="en-US" dirty="0"/>
              <a:t>電腦網路的發展</a:t>
            </a:r>
            <a:r>
              <a:rPr lang="zh-TW" altLang="en-US" dirty="0" smtClean="0"/>
              <a:t>歷程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39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一般的網路卡依速度可分為</a:t>
            </a:r>
            <a:r>
              <a:rPr lang="en-US" altLang="zh-TW" dirty="0"/>
              <a:t>10Mbps</a:t>
            </a:r>
            <a:r>
              <a:rPr lang="zh-TW" altLang="en-US" dirty="0"/>
              <a:t>、</a:t>
            </a:r>
            <a:r>
              <a:rPr lang="en-US" altLang="zh-TW" dirty="0"/>
              <a:t>100Mbps</a:t>
            </a:r>
            <a:r>
              <a:rPr lang="zh-TW" altLang="en-US" dirty="0"/>
              <a:t>等，而依使用線材不同，則包括</a:t>
            </a:r>
            <a:r>
              <a:rPr lang="en-US" altLang="zh-TW" dirty="0"/>
              <a:t>RJ-45</a:t>
            </a:r>
            <a:r>
              <a:rPr lang="zh-TW" altLang="en-US" dirty="0"/>
              <a:t>雙絞線、</a:t>
            </a:r>
            <a:r>
              <a:rPr lang="en-US" altLang="zh-TW" dirty="0" smtClean="0"/>
              <a:t>RG-58</a:t>
            </a:r>
            <a:r>
              <a:rPr lang="zh-TW" altLang="en-US" dirty="0"/>
              <a:t>同軸電纜接頭。</a:t>
            </a:r>
          </a:p>
          <a:p>
            <a:r>
              <a:rPr lang="zh-TW" altLang="en-US" dirty="0"/>
              <a:t>目前一般電腦中所使用的網路卡，大部分都是速度</a:t>
            </a:r>
            <a:r>
              <a:rPr lang="en-US" altLang="zh-TW" dirty="0"/>
              <a:t>100Mbps</a:t>
            </a:r>
            <a:r>
              <a:rPr lang="zh-TW" altLang="en-US" dirty="0"/>
              <a:t>、</a:t>
            </a:r>
            <a:r>
              <a:rPr lang="en-US" altLang="zh-TW" dirty="0"/>
              <a:t>RJ-45</a:t>
            </a:r>
            <a:r>
              <a:rPr lang="zh-TW" altLang="en-US" dirty="0"/>
              <a:t>雙絞線接頭的網路卡。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0072" y="4051126"/>
            <a:ext cx="367188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517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查詢</a:t>
            </a:r>
            <a:r>
              <a:rPr lang="en-US" altLang="zh-TW" dirty="0" smtClean="0"/>
              <a:t>MAC</a:t>
            </a:r>
            <a:r>
              <a:rPr lang="zh-TW" altLang="en-US" dirty="0" smtClean="0"/>
              <a:t>位址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1-5-1 </a:t>
            </a:r>
            <a:r>
              <a:rPr lang="zh-TW" altLang="en-US" dirty="0"/>
              <a:t>網路介面卡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  <p:pic>
        <p:nvPicPr>
          <p:cNvPr id="6" name="2A0E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955416"/>
            <a:ext cx="6416161" cy="428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4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中繼器</a:t>
            </a:r>
            <a:r>
              <a:rPr lang="en-US" altLang="zh-TW" dirty="0"/>
              <a:t>(Repeater)</a:t>
            </a:r>
            <a:r>
              <a:rPr lang="zh-TW" altLang="en-US" dirty="0"/>
              <a:t>主要用來將衰減的訊號增強後再送出。因為隨著纜線變長，而訊號經過一段距離的傳輸會不斷地衰減，最後會變成無法解讀的訊號，所以可以使用中繼器來增強訊號。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1-5-2 </a:t>
            </a:r>
            <a:r>
              <a:rPr lang="en-US" altLang="en-US" dirty="0" err="1"/>
              <a:t>中繼器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7226426" cy="21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1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集線器</a:t>
            </a:r>
            <a:r>
              <a:rPr lang="en-US" altLang="zh-TW" dirty="0"/>
              <a:t>(Hub)</a:t>
            </a:r>
            <a:r>
              <a:rPr lang="zh-TW" altLang="en-US" dirty="0"/>
              <a:t>是一種用來連接多個網路線的裝置。集線器中有好幾個輸入埠，讓連接的每台電腦都能夠連上網路，它好比是一個多輸入埠的中繼器。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1-5-3 </a:t>
            </a:r>
            <a:r>
              <a:rPr lang="zh-TW" altLang="en-US" dirty="0"/>
              <a:t>集線器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9" y="3389743"/>
            <a:ext cx="5835412" cy="28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交換器</a:t>
            </a:r>
            <a:r>
              <a:rPr lang="en-US" altLang="zh-TW" dirty="0"/>
              <a:t>(Switch)</a:t>
            </a:r>
            <a:r>
              <a:rPr lang="zh-TW" altLang="en-US" dirty="0"/>
              <a:t>的功能與集線器類似，同樣具有多個連接埠以連結多個網路節點。</a:t>
            </a:r>
          </a:p>
          <a:p>
            <a:r>
              <a:rPr lang="zh-TW" altLang="en-US" dirty="0"/>
              <a:t>但交換器會依據資料中的實體位址連接實際發生通訊的埠，而不會對其他通訊埠發出不必要的封包，因此，使用交換器可以減少不必要的資料傳送，讓網路的整體效能比較好。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1-5-4 </a:t>
            </a:r>
            <a:r>
              <a:rPr lang="zh-TW" altLang="en-US" dirty="0"/>
              <a:t>交換器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6660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18925"/>
            <a:ext cx="7681912" cy="4694837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1-5-4 </a:t>
            </a:r>
            <a:r>
              <a:rPr lang="zh-TW" altLang="en-US" dirty="0"/>
              <a:t>交換器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6140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當家中有多部個人電腦，或是有多個連線設備</a:t>
            </a:r>
            <a:r>
              <a:rPr lang="en-US" altLang="zh-TW" dirty="0"/>
              <a:t>(</a:t>
            </a:r>
            <a:r>
              <a:rPr lang="zh-TW" altLang="en-US" dirty="0"/>
              <a:t>如筆電、手機、電視遊樂器等</a:t>
            </a:r>
            <a:r>
              <a:rPr lang="en-US" altLang="zh-TW" dirty="0"/>
              <a:t>)</a:t>
            </a:r>
            <a:r>
              <a:rPr lang="zh-TW" altLang="en-US" dirty="0"/>
              <a:t>想要同時上網，但只有一個合法的</a:t>
            </a:r>
            <a:r>
              <a:rPr lang="en-US" altLang="zh-TW" dirty="0"/>
              <a:t>IP</a:t>
            </a:r>
            <a:r>
              <a:rPr lang="zh-TW" altLang="en-US" dirty="0"/>
              <a:t>位址，這時可利用</a:t>
            </a:r>
            <a:r>
              <a:rPr lang="en-US" altLang="zh-TW" dirty="0">
                <a:solidFill>
                  <a:srgbClr val="C00000"/>
                </a:solidFill>
              </a:rPr>
              <a:t>IP</a:t>
            </a:r>
            <a:r>
              <a:rPr lang="zh-TW" altLang="en-US" dirty="0">
                <a:solidFill>
                  <a:srgbClr val="C00000"/>
                </a:solidFill>
              </a:rPr>
              <a:t>分享器</a:t>
            </a:r>
            <a:r>
              <a:rPr lang="en-US" altLang="zh-TW" dirty="0"/>
              <a:t>(IP Sharing)</a:t>
            </a:r>
            <a:r>
              <a:rPr lang="zh-TW" altLang="en-US" dirty="0"/>
              <a:t>來將單一網路連線同時分享給多個連線設備使用。</a:t>
            </a:r>
          </a:p>
          <a:p>
            <a:r>
              <a:rPr lang="zh-TW" altLang="en-US" dirty="0"/>
              <a:t>以這種方式連線上網時，所有的連線設備是共用此一合法的</a:t>
            </a:r>
            <a:r>
              <a:rPr lang="en-US" altLang="zh-TW" dirty="0"/>
              <a:t>IP</a:t>
            </a:r>
            <a:r>
              <a:rPr lang="zh-TW" altLang="en-US" dirty="0"/>
              <a:t>位址，也共享相同的頻寬。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1-5-5 IP</a:t>
            </a:r>
            <a:r>
              <a:rPr lang="zh-TW" altLang="en-US" dirty="0"/>
              <a:t>分享器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3593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414591"/>
            <a:ext cx="7681912" cy="270350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1-5-5 IP</a:t>
            </a:r>
            <a:r>
              <a:rPr lang="zh-TW" altLang="en-US" dirty="0"/>
              <a:t>分享器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927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路由器</a:t>
            </a:r>
            <a:r>
              <a:rPr lang="en-US" altLang="zh-TW" dirty="0"/>
              <a:t>(Router)</a:t>
            </a:r>
            <a:r>
              <a:rPr lang="zh-TW" altLang="en-US" dirty="0"/>
              <a:t>是一種提供資料傳輸路徑選擇的裝置，它可以連接多個不同網路拓樸的網路，並根據路由表決定封包的最佳傳送路徑，再將資料傳送到網路上。</a:t>
            </a:r>
          </a:p>
          <a:p>
            <a:pPr algn="l"/>
            <a:r>
              <a:rPr lang="zh-TW" altLang="en-US" dirty="0"/>
              <a:t>路由器將網路分為許多區段，各給予一個網路位址，每一台電腦也給一個特定的位址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1-5-6 </a:t>
            </a:r>
            <a:r>
              <a:rPr lang="en-US" altLang="en-US" dirty="0" err="1"/>
              <a:t>路由器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667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dirty="0" smtClean="0"/>
              <a:t>當</a:t>
            </a:r>
            <a:r>
              <a:rPr lang="zh-TW" altLang="en-US" dirty="0"/>
              <a:t>封包由一台電腦傳送到另一台電腦時，路由器會將</a:t>
            </a:r>
            <a:r>
              <a:rPr lang="zh-TW" altLang="en-US" dirty="0" smtClean="0"/>
              <a:t>附加</a:t>
            </a:r>
            <a:r>
              <a:rPr lang="zh-TW" altLang="en-US" dirty="0"/>
              <a:t>在封包上屬於資料鏈結層的</a:t>
            </a:r>
            <a:r>
              <a:rPr lang="zh-TW" altLang="en-US" dirty="0" smtClean="0"/>
              <a:t>資訊</a:t>
            </a:r>
            <a:r>
              <a:rPr lang="zh-TW" altLang="en-US" dirty="0"/>
              <a:t>拆掉，再進一步檢視網路層</a:t>
            </a:r>
            <a:r>
              <a:rPr lang="zh-TW" altLang="en-US" dirty="0" smtClean="0"/>
              <a:t>所包含</a:t>
            </a:r>
            <a:r>
              <a:rPr lang="zh-TW" altLang="en-US" dirty="0"/>
              <a:t>的位址資訊。如此一來，</a:t>
            </a:r>
            <a:r>
              <a:rPr lang="zh-TW" altLang="en-US" dirty="0" smtClean="0"/>
              <a:t>路由</a:t>
            </a:r>
            <a:r>
              <a:rPr lang="zh-TW" altLang="en-US" dirty="0"/>
              <a:t>器就可以判別這筆資料該傳</a:t>
            </a:r>
            <a:r>
              <a:rPr lang="zh-TW" altLang="en-US" dirty="0" smtClean="0"/>
              <a:t>到哪</a:t>
            </a:r>
            <a:r>
              <a:rPr lang="zh-TW" altLang="en-US" dirty="0"/>
              <a:t>一台電腦。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1-5-6 </a:t>
            </a:r>
            <a:r>
              <a:rPr lang="en-US" altLang="en-US" dirty="0" err="1"/>
              <a:t>路由器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835922"/>
            <a:ext cx="2776004" cy="24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364336"/>
              </p:ext>
            </p:extLst>
          </p:nvPr>
        </p:nvGraphicFramePr>
        <p:xfrm>
          <a:off x="696416" y="1412776"/>
          <a:ext cx="7620000" cy="4759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1-1-2 </a:t>
            </a:r>
            <a:r>
              <a:rPr lang="zh-TW" altLang="en-US" dirty="0" smtClean="0"/>
              <a:t>電腦網路的功能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011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346" y="1295400"/>
            <a:ext cx="6777645" cy="49418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1-5-6 </a:t>
            </a:r>
            <a:r>
              <a:rPr lang="en-US" altLang="en-US" dirty="0" err="1"/>
              <a:t>路由器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5614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閘道器</a:t>
            </a:r>
            <a:r>
              <a:rPr lang="en-US" altLang="zh-TW" dirty="0"/>
              <a:t>(Gateway)</a:t>
            </a:r>
            <a:r>
              <a:rPr lang="zh-TW" altLang="en-US" dirty="0"/>
              <a:t>可以連接兩個通訊協定完全不同的網路，根據目的地網路系統的通訊協定，將所傳輸的封包轉換成對方可以理解的通訊協定之格式。</a:t>
            </a:r>
          </a:p>
          <a:p>
            <a:r>
              <a:rPr lang="zh-TW" altLang="en-US" dirty="0"/>
              <a:t>例如：行動電話所發出來的電子郵件與網際網路的電子郵件之間，就是因為有郵件閘道這種系統存在，所以才能相互傳送訊息。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1-5-7 </a:t>
            </a:r>
            <a:r>
              <a:rPr lang="en-US" altLang="en-US" dirty="0" err="1"/>
              <a:t>閘道器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9385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753564"/>
            <a:ext cx="7681912" cy="402555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1-5-7 </a:t>
            </a:r>
            <a:r>
              <a:rPr lang="en-US" altLang="en-US" dirty="0" err="1"/>
              <a:t>閘道器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9587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1-6-1 OSI</a:t>
            </a:r>
            <a:r>
              <a:rPr lang="zh-TW" altLang="en-US" dirty="0">
                <a:hlinkClick r:id="rId2" action="ppaction://hlinksldjump"/>
              </a:rPr>
              <a:t>參考模型</a:t>
            </a:r>
            <a:endParaRPr lang="zh-TW" altLang="en-US" dirty="0"/>
          </a:p>
          <a:p>
            <a:r>
              <a:rPr lang="en-US" altLang="zh-TW" dirty="0">
                <a:hlinkClick r:id="rId3" action="ppaction://hlinksldjump"/>
              </a:rPr>
              <a:t>1-6-2 DoD</a:t>
            </a:r>
            <a:r>
              <a:rPr lang="zh-TW" altLang="en-US" dirty="0">
                <a:hlinkClick r:id="rId3" action="ppaction://hlinksldjump"/>
              </a:rPr>
              <a:t>參考模型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 </a:t>
            </a:r>
            <a:r>
              <a:rPr lang="zh-TW" altLang="en-US" dirty="0"/>
              <a:t>網路參考模型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966" y="296092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國際標準組織</a:t>
            </a:r>
            <a:r>
              <a:rPr lang="en-US" altLang="zh-TW" dirty="0"/>
              <a:t>(ISO)</a:t>
            </a:r>
            <a:r>
              <a:rPr lang="zh-TW" altLang="en-US" dirty="0"/>
              <a:t>訂定了</a:t>
            </a:r>
            <a:r>
              <a:rPr lang="zh-TW" altLang="en-US" dirty="0">
                <a:solidFill>
                  <a:srgbClr val="C00000"/>
                </a:solidFill>
              </a:rPr>
              <a:t>開放式系統互連模型</a:t>
            </a:r>
            <a:r>
              <a:rPr lang="en-US" altLang="zh-TW" dirty="0"/>
              <a:t>(OSI)</a:t>
            </a:r>
            <a:r>
              <a:rPr lang="zh-TW" altLang="en-US" dirty="0"/>
              <a:t>，用來規範不同電腦系統進行通訊的原則。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OSI</a:t>
            </a:r>
            <a:r>
              <a:rPr lang="zh-TW" altLang="en-US" dirty="0">
                <a:solidFill>
                  <a:srgbClr val="C00000"/>
                </a:solidFill>
              </a:rPr>
              <a:t>參考模型分為</a:t>
            </a:r>
            <a:r>
              <a:rPr lang="en-US" altLang="zh-TW" dirty="0">
                <a:solidFill>
                  <a:srgbClr val="C00000"/>
                </a:solidFill>
              </a:rPr>
              <a:t>7</a:t>
            </a:r>
            <a:r>
              <a:rPr lang="zh-TW" altLang="en-US" dirty="0">
                <a:solidFill>
                  <a:srgbClr val="C00000"/>
                </a:solidFill>
              </a:rPr>
              <a:t>層</a:t>
            </a:r>
            <a:r>
              <a:rPr lang="zh-TW" altLang="en-US" dirty="0"/>
              <a:t>，每一層分別負責特定的功能，每一層只能跟上下兩層進行通訊，在發送端當資料從上層傳送至下層時，會將該層的相關資料加到資料的表頭</a:t>
            </a:r>
            <a:r>
              <a:rPr lang="en-US" altLang="zh-TW" dirty="0"/>
              <a:t>(Header)</a:t>
            </a:r>
            <a:r>
              <a:rPr lang="zh-TW" altLang="en-US" dirty="0"/>
              <a:t>，在接收端當資料從下層傳送到上層時，則會根據表頭裡的資料進行處理，並將表頭去除，繼續往上傳送。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1-6-1 OSI</a:t>
            </a:r>
            <a:r>
              <a:rPr lang="zh-TW" altLang="en-US" dirty="0"/>
              <a:t>參考模型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107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08" y="1295400"/>
            <a:ext cx="6913121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1-6-1 OSI</a:t>
            </a:r>
            <a:r>
              <a:rPr lang="zh-TW" altLang="en-US" dirty="0"/>
              <a:t>參考模型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197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04" y="1295400"/>
            <a:ext cx="7176129" cy="49418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1-6-1 OSI</a:t>
            </a:r>
            <a:r>
              <a:rPr lang="zh-TW" altLang="en-US" dirty="0"/>
              <a:t>參考模型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6609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參考模型的誕生比</a:t>
            </a:r>
            <a:r>
              <a:rPr lang="en-US" altLang="zh-TW" dirty="0"/>
              <a:t>OSI</a:t>
            </a:r>
            <a:r>
              <a:rPr lang="zh-TW" altLang="en-US" dirty="0"/>
              <a:t>參考模型還要早，在</a:t>
            </a:r>
            <a:r>
              <a:rPr lang="en-US" altLang="zh-TW" dirty="0"/>
              <a:t>60</a:t>
            </a:r>
            <a:r>
              <a:rPr lang="zh-TW" altLang="en-US" dirty="0"/>
              <a:t>年代後期，美國國防部為了連接各地分散的網路，於是由</a:t>
            </a:r>
            <a:r>
              <a:rPr lang="en-US" altLang="zh-TW" dirty="0"/>
              <a:t>ARPA</a:t>
            </a:r>
            <a:r>
              <a:rPr lang="zh-TW" altLang="en-US" dirty="0"/>
              <a:t>設計了一個四層的網路模型架構，並建立起一組通訊標準協定，其中最廣為人知的就是目前網際網路所採用的</a:t>
            </a:r>
            <a:r>
              <a:rPr lang="en-US" altLang="zh-TW" dirty="0"/>
              <a:t>TCP/IP</a:t>
            </a:r>
            <a:r>
              <a:rPr lang="zh-TW" altLang="en-US" dirty="0"/>
              <a:t>通訊協定。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1-6-2 DoD</a:t>
            </a:r>
            <a:r>
              <a:rPr lang="zh-TW" altLang="en-US" dirty="0"/>
              <a:t>參考模型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87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27" y="4437112"/>
            <a:ext cx="203747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1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1-6-2 DoD</a:t>
            </a:r>
            <a:r>
              <a:rPr lang="zh-TW" altLang="en-US" dirty="0"/>
              <a:t>參考模型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88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914685" cy="32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9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1-7-1 TCP/IP</a:t>
            </a:r>
            <a:r>
              <a:rPr lang="zh-TW" altLang="en-US" dirty="0" smtClean="0">
                <a:hlinkClick r:id="rId2" action="ppaction://hlinksldjump"/>
              </a:rPr>
              <a:t>協定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1-7-2 TCP/IP</a:t>
            </a:r>
            <a:r>
              <a:rPr lang="zh-TW" altLang="en-US" dirty="0" smtClean="0">
                <a:hlinkClick r:id="rId3" action="ppaction://hlinksldjump"/>
              </a:rPr>
              <a:t>與</a:t>
            </a:r>
            <a:r>
              <a:rPr lang="en-US" altLang="zh-TW" dirty="0" smtClean="0">
                <a:hlinkClick r:id="rId3" action="ppaction://hlinksldjump"/>
              </a:rPr>
              <a:t>OSI</a:t>
            </a:r>
            <a:r>
              <a:rPr lang="zh-TW" altLang="en-US" dirty="0" smtClean="0">
                <a:hlinkClick r:id="rId3" action="ppaction://hlinksldjump"/>
              </a:rPr>
              <a:t>對照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1-7-3 IPX/SPX</a:t>
            </a:r>
            <a:r>
              <a:rPr lang="zh-TW" altLang="en-US" dirty="0" smtClean="0">
                <a:hlinkClick r:id="rId4" action="ppaction://hlinksldjump"/>
              </a:rPr>
              <a:t>協定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1-7-4 NetBEUI</a:t>
            </a:r>
            <a:r>
              <a:rPr lang="zh-TW" altLang="en-US" dirty="0" smtClean="0">
                <a:hlinkClick r:id="rId5" action="ppaction://hlinksldjump"/>
              </a:rPr>
              <a:t>協定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1-7 </a:t>
            </a:r>
            <a:r>
              <a:rPr lang="zh-TW" altLang="en-US" dirty="0" smtClean="0"/>
              <a:t>網路通訊協定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049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區域網路</a:t>
            </a:r>
            <a:r>
              <a:rPr lang="en-US" altLang="zh-TW" dirty="0">
                <a:solidFill>
                  <a:srgbClr val="C00000"/>
                </a:solidFill>
              </a:rPr>
              <a:t>(Local Area Network, LAN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範圍</a:t>
            </a:r>
            <a:r>
              <a:rPr lang="zh-TW" altLang="en-US" dirty="0"/>
              <a:t>大概</a:t>
            </a:r>
            <a:r>
              <a:rPr lang="zh-TW" altLang="en-US" dirty="0" smtClean="0"/>
              <a:t>是一個</a:t>
            </a:r>
            <a:r>
              <a:rPr lang="zh-TW" altLang="en-US" dirty="0"/>
              <a:t>辦公室、一層樓或鄰近幾</a:t>
            </a:r>
            <a:r>
              <a:rPr lang="zh-TW" altLang="en-US" dirty="0" smtClean="0"/>
              <a:t>棟大樓</a:t>
            </a:r>
            <a:r>
              <a:rPr lang="zh-TW" altLang="en-US" dirty="0"/>
              <a:t>內</a:t>
            </a:r>
            <a:r>
              <a:rPr lang="en-US" altLang="zh-TW" dirty="0"/>
              <a:t>(</a:t>
            </a:r>
            <a:r>
              <a:rPr lang="en-US" altLang="zh-TW" dirty="0" smtClean="0"/>
              <a:t>10</a:t>
            </a:r>
            <a:r>
              <a:rPr lang="zh-TW" altLang="en-US" dirty="0" smtClean="0"/>
              <a:t>公里</a:t>
            </a:r>
            <a:r>
              <a:rPr lang="zh-TW" altLang="en-US" dirty="0"/>
              <a:t>以內</a:t>
            </a:r>
            <a:r>
              <a:rPr lang="en-US" altLang="zh-TW" dirty="0"/>
              <a:t>)</a:t>
            </a:r>
            <a:r>
              <a:rPr lang="zh-TW" altLang="en-US" dirty="0"/>
              <a:t>，通常是企業或組織自己建立的，是屬於一種內部專用的網路，該</a:t>
            </a:r>
            <a:r>
              <a:rPr lang="zh-TW" altLang="en-US" dirty="0" smtClean="0"/>
              <a:t>網路可以</a:t>
            </a:r>
            <a:r>
              <a:rPr lang="zh-TW" altLang="en-US" dirty="0"/>
              <a:t>與其他網路</a:t>
            </a:r>
            <a:r>
              <a:rPr lang="zh-TW" altLang="en-US" dirty="0" smtClean="0"/>
              <a:t>隔絕。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1-1-3 </a:t>
            </a:r>
            <a:r>
              <a:rPr lang="zh-TW" altLang="en-US" dirty="0" smtClean="0"/>
              <a:t>電腦網路的類型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038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傳輸控制協定</a:t>
            </a:r>
            <a:r>
              <a:rPr lang="en-US" altLang="zh-TW" dirty="0" smtClean="0"/>
              <a:t>/</a:t>
            </a:r>
            <a:r>
              <a:rPr lang="zh-TW" altLang="en-US" dirty="0" smtClean="0"/>
              <a:t>網際網路</a:t>
            </a:r>
            <a:r>
              <a:rPr lang="zh-TW" altLang="en-US" dirty="0"/>
              <a:t>協定</a:t>
            </a:r>
            <a:r>
              <a:rPr lang="en-US" altLang="zh-TW" dirty="0"/>
              <a:t>(TCP/IP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網際網路廣泛使用的通訊協定的統稱，主要包含</a:t>
            </a:r>
            <a:r>
              <a:rPr lang="en-US" altLang="zh-TW" dirty="0"/>
              <a:t>TCP</a:t>
            </a:r>
            <a:r>
              <a:rPr lang="zh-TW" altLang="en-US" dirty="0"/>
              <a:t>、</a:t>
            </a:r>
            <a:r>
              <a:rPr lang="en-US" altLang="zh-TW" dirty="0" smtClean="0"/>
              <a:t>UDP(</a:t>
            </a:r>
            <a:r>
              <a:rPr lang="zh-TW" altLang="en-US" dirty="0" smtClean="0"/>
              <a:t>用戶</a:t>
            </a:r>
            <a:r>
              <a:rPr lang="zh-TW" altLang="en-US" dirty="0"/>
              <a:t>數據報協定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smtClean="0"/>
              <a:t>IP</a:t>
            </a:r>
            <a:r>
              <a:rPr lang="zh-TW" altLang="en-US" dirty="0" smtClean="0"/>
              <a:t>協定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1-7-1 TCP/IP</a:t>
            </a:r>
            <a:r>
              <a:rPr lang="zh-TW" altLang="en-US" dirty="0"/>
              <a:t>協定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90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01008"/>
            <a:ext cx="7362971" cy="2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1-7-1 TCP/IP</a:t>
            </a:r>
            <a:r>
              <a:rPr lang="zh-TW" altLang="en-US" dirty="0"/>
              <a:t>協定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91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770669" cy="41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8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229343"/>
            <a:ext cx="7681912" cy="30740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1-7-1 TCP/IP</a:t>
            </a:r>
            <a:r>
              <a:rPr lang="zh-TW" altLang="en-US" dirty="0"/>
              <a:t>協定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344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24" y="1295400"/>
            <a:ext cx="7499689" cy="49418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1-7-2 TCP/IP</a:t>
            </a:r>
            <a:r>
              <a:rPr lang="zh-TW" altLang="en-US" dirty="0"/>
              <a:t>與</a:t>
            </a:r>
            <a:r>
              <a:rPr lang="en-US" altLang="zh-TW" dirty="0"/>
              <a:t>OSI</a:t>
            </a:r>
            <a:r>
              <a:rPr lang="zh-TW" altLang="en-US" dirty="0"/>
              <a:t>對照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99E7A4CF-4307-4827-B12A-13BDF915D6C6}" type="slidenum">
              <a:rPr lang="en-US" altLang="zh-TW" smtClean="0"/>
              <a:pPr>
                <a:defRPr/>
              </a:pPr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6166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IPX/SPX</a:t>
            </a:r>
            <a:r>
              <a:rPr lang="en-US" altLang="zh-TW" dirty="0" smtClean="0"/>
              <a:t>(</a:t>
            </a:r>
            <a:r>
              <a:rPr lang="zh-TW" altLang="en-US" dirty="0" smtClean="0"/>
              <a:t>網際網路</a:t>
            </a:r>
            <a:r>
              <a:rPr lang="zh-TW" altLang="en-US" dirty="0"/>
              <a:t>封包交換</a:t>
            </a:r>
            <a:r>
              <a:rPr lang="en-US" altLang="zh-TW" dirty="0" smtClean="0"/>
              <a:t>/</a:t>
            </a:r>
            <a:r>
              <a:rPr lang="zh-TW" altLang="en-US" dirty="0" smtClean="0"/>
              <a:t>循序</a:t>
            </a:r>
            <a:r>
              <a:rPr lang="zh-TW" altLang="en-US" dirty="0"/>
              <a:t>封包交換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一個由</a:t>
            </a:r>
            <a:r>
              <a:rPr lang="en-US" altLang="zh-TW" dirty="0" smtClean="0"/>
              <a:t>Novell</a:t>
            </a:r>
            <a:r>
              <a:rPr lang="zh-TW" altLang="en-US" dirty="0" smtClean="0"/>
              <a:t>公司</a:t>
            </a:r>
            <a:r>
              <a:rPr lang="zh-TW" altLang="en-US" dirty="0"/>
              <a:t>以全</a:t>
            </a:r>
            <a:r>
              <a:rPr lang="zh-TW" altLang="en-US" dirty="0" smtClean="0"/>
              <a:t>錄網路</a:t>
            </a:r>
            <a:r>
              <a:rPr lang="zh-TW" altLang="en-US" dirty="0"/>
              <a:t>系統的</a:t>
            </a:r>
            <a:r>
              <a:rPr lang="en-US" altLang="zh-TW" dirty="0" smtClean="0"/>
              <a:t>XNS</a:t>
            </a:r>
            <a:r>
              <a:rPr lang="zh-TW" altLang="en-US" dirty="0" smtClean="0"/>
              <a:t>通訊協定</a:t>
            </a:r>
            <a:r>
              <a:rPr lang="zh-TW" altLang="en-US" dirty="0"/>
              <a:t>組為基礎，所發展出來的專屬通訊協定，負責在</a:t>
            </a:r>
            <a:r>
              <a:rPr lang="en-US" altLang="zh-TW" dirty="0"/>
              <a:t>LAN</a:t>
            </a:r>
            <a:r>
              <a:rPr lang="zh-TW" altLang="en-US" dirty="0"/>
              <a:t>中的各網路設備之間建立連線。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1-7-3</a:t>
            </a:r>
            <a:r>
              <a:rPr lang="zh-TW" altLang="en-US" dirty="0" smtClean="0"/>
              <a:t> </a:t>
            </a:r>
            <a:r>
              <a:rPr lang="en-US" altLang="zh-TW" dirty="0" smtClean="0"/>
              <a:t>IPX/SPX</a:t>
            </a:r>
            <a:r>
              <a:rPr lang="zh-TW" altLang="en-US" dirty="0" smtClean="0"/>
              <a:t>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960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1-7-3</a:t>
            </a:r>
            <a:r>
              <a:rPr lang="zh-TW" altLang="en-US" dirty="0"/>
              <a:t> </a:t>
            </a:r>
            <a:r>
              <a:rPr lang="en-US" altLang="zh-TW" dirty="0"/>
              <a:t>IPX/SPX</a:t>
            </a:r>
            <a:r>
              <a:rPr lang="zh-TW" altLang="en-US" dirty="0"/>
              <a:t>協定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95</a:t>
            </a:fld>
            <a:endParaRPr lang="en-US" altLang="zh-TW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219333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4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在小型或中型區域網路中，</a:t>
            </a:r>
            <a:r>
              <a:rPr lang="en-US" altLang="zh-TW" dirty="0" smtClean="0"/>
              <a:t>NetBEUI</a:t>
            </a:r>
            <a:r>
              <a:rPr lang="zh-TW" altLang="en-US" dirty="0" smtClean="0"/>
              <a:t>堪</a:t>
            </a:r>
            <a:r>
              <a:rPr lang="zh-TW" altLang="en-US" dirty="0"/>
              <a:t>稱是一個優秀的傳輸協定，它可以迅速地將</a:t>
            </a:r>
            <a:r>
              <a:rPr lang="zh-TW" altLang="en-US" dirty="0" smtClean="0"/>
              <a:t>資料放</a:t>
            </a:r>
            <a:r>
              <a:rPr lang="zh-TW" altLang="en-US" dirty="0"/>
              <a:t>進封包中傳送，接收到資料後，也同樣能夠迅速解讀內容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但</a:t>
            </a:r>
            <a:r>
              <a:rPr lang="en-US" altLang="zh-TW" dirty="0" smtClean="0"/>
              <a:t>NetBEUI</a:t>
            </a:r>
            <a:r>
              <a:rPr lang="zh-TW" altLang="en-US" dirty="0" smtClean="0"/>
              <a:t>的</a:t>
            </a:r>
            <a:r>
              <a:rPr lang="zh-TW" altLang="en-US" dirty="0"/>
              <a:t>最大缺點是</a:t>
            </a:r>
            <a:r>
              <a:rPr lang="zh-TW" altLang="en-US" dirty="0" smtClean="0"/>
              <a:t>無法安排</a:t>
            </a:r>
            <a:r>
              <a:rPr lang="zh-TW" altLang="en-US" dirty="0"/>
              <a:t>路由，電腦必須加裝其他如</a:t>
            </a:r>
            <a:r>
              <a:rPr lang="en-US" altLang="zh-TW" dirty="0"/>
              <a:t>TCP/IP</a:t>
            </a:r>
            <a:r>
              <a:rPr lang="zh-TW" altLang="en-US" dirty="0"/>
              <a:t>、</a:t>
            </a:r>
            <a:r>
              <a:rPr lang="en-US" altLang="zh-TW" dirty="0" smtClean="0"/>
              <a:t>IPX/SPX</a:t>
            </a:r>
            <a:r>
              <a:rPr lang="zh-TW" altLang="en-US" dirty="0" smtClean="0"/>
              <a:t>等</a:t>
            </a:r>
            <a:r>
              <a:rPr lang="zh-TW" altLang="en-US" dirty="0"/>
              <a:t>協定，才能與其他網路下的伺服器或</a:t>
            </a:r>
            <a:r>
              <a:rPr lang="zh-TW" altLang="en-US" dirty="0" smtClean="0"/>
              <a:t>網路</a:t>
            </a:r>
            <a:r>
              <a:rPr lang="zh-TW" altLang="en-US" dirty="0"/>
              <a:t>設備連接。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1-7-4 </a:t>
            </a:r>
            <a:r>
              <a:rPr lang="en-US" altLang="zh-TW" dirty="0"/>
              <a:t>NetBEUI</a:t>
            </a:r>
            <a:r>
              <a:rPr lang="zh-TW" altLang="en-US" dirty="0"/>
              <a:t>協定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787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1-8-1 </a:t>
            </a:r>
            <a:r>
              <a:rPr lang="zh-TW" altLang="en-US" dirty="0" smtClean="0">
                <a:hlinkClick r:id="rId2" action="ppaction://hlinksldjump"/>
              </a:rPr>
              <a:t>乙太網路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1-8-2 </a:t>
            </a:r>
            <a:r>
              <a:rPr lang="zh-TW" altLang="en-US" dirty="0" smtClean="0">
                <a:hlinkClick r:id="rId3" action="ppaction://hlinksldjump"/>
              </a:rPr>
              <a:t>載波感應多重存取</a:t>
            </a:r>
            <a:r>
              <a:rPr lang="en-US" altLang="zh-TW" dirty="0" smtClean="0">
                <a:hlinkClick r:id="rId3" action="ppaction://hlinksldjump"/>
              </a:rPr>
              <a:t>/</a:t>
            </a:r>
            <a:r>
              <a:rPr lang="zh-TW" altLang="en-US" dirty="0" smtClean="0">
                <a:hlinkClick r:id="rId3" action="ppaction://hlinksldjump"/>
              </a:rPr>
              <a:t>碰撞偵測協定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1-8-3 </a:t>
            </a:r>
            <a:r>
              <a:rPr lang="zh-TW" altLang="en-US" dirty="0" smtClean="0">
                <a:hlinkClick r:id="rId4" action="ppaction://hlinksldjump"/>
              </a:rPr>
              <a:t>權杖環狀網路</a:t>
            </a:r>
            <a:endParaRPr lang="en-US" altLang="zh-TW" dirty="0"/>
          </a:p>
          <a:p>
            <a:r>
              <a:rPr lang="en-US" altLang="zh-TW" dirty="0" smtClean="0">
                <a:hlinkClick r:id="rId5" action="ppaction://hlinksldjump"/>
              </a:rPr>
              <a:t>1-8-4 </a:t>
            </a:r>
            <a:r>
              <a:rPr lang="zh-TW" altLang="en-US" dirty="0" smtClean="0">
                <a:hlinkClick r:id="rId5" action="ppaction://hlinksldjump"/>
              </a:rPr>
              <a:t>分散式光纖資料介面</a:t>
            </a:r>
            <a:endParaRPr lang="en-US" altLang="zh-TW" dirty="0" smtClean="0"/>
          </a:p>
          <a:p>
            <a:r>
              <a:rPr lang="en-US" altLang="zh-TW" dirty="0" smtClean="0">
                <a:hlinkClick r:id="rId6" action="ppaction://hlinksldjump"/>
              </a:rPr>
              <a:t>1-8-5 </a:t>
            </a:r>
            <a:r>
              <a:rPr lang="zh-TW" altLang="en-US" dirty="0" smtClean="0">
                <a:hlinkClick r:id="rId6" action="ppaction://hlinksldjump"/>
              </a:rPr>
              <a:t>記號傳遞協定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1-8 </a:t>
            </a:r>
            <a:r>
              <a:rPr lang="zh-TW" altLang="en-US" dirty="0" smtClean="0"/>
              <a:t>區域網路通訊協定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216D38-A7BA-4A0D-8244-DD8538C931E0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7790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乙太網路是各種網路架構中使用最為普遍的</a:t>
            </a:r>
            <a:r>
              <a:rPr lang="zh-TW" altLang="en-US" dirty="0" smtClean="0"/>
              <a:t>一種。</a:t>
            </a:r>
            <a:endParaRPr lang="en-US" altLang="zh-TW" dirty="0" smtClean="0"/>
          </a:p>
          <a:p>
            <a:r>
              <a:rPr lang="zh-TW" altLang="en-US" dirty="0" smtClean="0"/>
              <a:t>是</a:t>
            </a:r>
            <a:r>
              <a:rPr lang="zh-TW" altLang="en-US" dirty="0"/>
              <a:t>由全錄公司所制定的區域網路架構，其傳輸速度為</a:t>
            </a:r>
            <a:r>
              <a:rPr lang="en-US" altLang="zh-TW" dirty="0" smtClean="0"/>
              <a:t>10Mbps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一般</a:t>
            </a:r>
            <a:r>
              <a:rPr lang="zh-TW" altLang="en-US" dirty="0"/>
              <a:t>所說的區域網路架設，絕大多數都是使用乙太網路</a:t>
            </a:r>
            <a:r>
              <a:rPr lang="zh-TW" altLang="en-US" dirty="0" smtClean="0"/>
              <a:t>架構。</a:t>
            </a:r>
            <a:endParaRPr lang="en-US" altLang="zh-TW" dirty="0" smtClean="0"/>
          </a:p>
          <a:p>
            <a:r>
              <a:rPr lang="zh-TW" altLang="en-US" dirty="0" smtClean="0"/>
              <a:t>乙太</a:t>
            </a:r>
            <a:r>
              <a:rPr lang="zh-TW" altLang="en-US" dirty="0"/>
              <a:t>網路的普遍，主要是因為它的架構簡單、價格便宜的關係。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1-8-1 </a:t>
            </a:r>
            <a:r>
              <a:rPr lang="zh-TW" altLang="en-US" dirty="0"/>
              <a:t>乙太網路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991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1-8-1 </a:t>
            </a:r>
            <a:r>
              <a:rPr lang="zh-TW" altLang="en-US" dirty="0"/>
              <a:t>乙太網路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F09CD-47B3-45B5-93D6-7A8AB7FB0904}" type="slidenum">
              <a:rPr lang="en-US" altLang="zh-TW" smtClean="0"/>
              <a:pPr>
                <a:defRPr/>
              </a:pPr>
              <a:t>99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583421"/>
            <a:ext cx="7681912" cy="43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11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網際網路">
  <a:themeElements>
    <a:clrScheme name="自訂 4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76CDEE"/>
      </a:hlink>
      <a:folHlink>
        <a:srgbClr val="D8D8D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F2A1C3A8-D123-40DD-A659-06444F3378EA}" vid="{F717708F-DF51-4A75-993C-CD43079187EE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1413</TotalTime>
  <Words>4858</Words>
  <Application>Microsoft Office PowerPoint</Application>
  <PresentationFormat>如螢幕大小 (4:3)</PresentationFormat>
  <Paragraphs>505</Paragraphs>
  <Slides>107</Slides>
  <Notes>2</Notes>
  <HiddenSlides>0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3" baseType="lpstr">
      <vt:lpstr>微軟正黑體</vt:lpstr>
      <vt:lpstr>新細明體</vt:lpstr>
      <vt:lpstr>Arial</vt:lpstr>
      <vt:lpstr>Calibri</vt:lpstr>
      <vt:lpstr>Trebuchet MS</vt:lpstr>
      <vt:lpstr>網際網路</vt:lpstr>
      <vt:lpstr>CHAPTER01 電腦網路基本概念</vt:lpstr>
      <vt:lpstr>1-1 認識電腦網路</vt:lpstr>
      <vt:lpstr>1-1-1 電腦網路的發展歷程</vt:lpstr>
      <vt:lpstr>1-1-1 電腦網路的發展歷程</vt:lpstr>
      <vt:lpstr>1-1-1 電腦網路的發展歷程</vt:lpstr>
      <vt:lpstr>1-1-1 電腦網路的發展歷程</vt:lpstr>
      <vt:lpstr>1-1-1 電腦網路的發展歷程</vt:lpstr>
      <vt:lpstr>1-1-2 電腦網路的功能</vt:lpstr>
      <vt:lpstr>1-1-3 電腦網路的類型</vt:lpstr>
      <vt:lpstr>1-1-3 電腦網路的類型</vt:lpstr>
      <vt:lpstr>1-1-3 電腦網路的類型</vt:lpstr>
      <vt:lpstr>1-1-3 電腦網路的類型</vt:lpstr>
      <vt:lpstr>1-1-3 電腦網路的類型</vt:lpstr>
      <vt:lpstr>1-1-3 電腦網路的類型</vt:lpstr>
      <vt:lpstr>1-1-3 電腦網路的類型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1-1-4 區域網路的拓樸</vt:lpstr>
      <vt:lpstr>1-2 網路資源的分享架構</vt:lpstr>
      <vt:lpstr>1-2-1 主從式網路</vt:lpstr>
      <vt:lpstr>1-2-1 主從式網路</vt:lpstr>
      <vt:lpstr>1-2-1 主從式網路</vt:lpstr>
      <vt:lpstr>1-2-2 對等式網路</vt:lpstr>
      <vt:lpstr>1-2-2 對等式網路</vt:lpstr>
      <vt:lpstr>1-3 電腦通訊簡介</vt:lpstr>
      <vt:lpstr>1-3-1 依傳輸方向方類</vt:lpstr>
      <vt:lpstr>1-3-2 依傳輸資料位元數多寡分類</vt:lpstr>
      <vt:lpstr>1-3-2 依傳輸資料位元數多寡分類</vt:lpstr>
      <vt:lpstr>1-3-2 依傳輸資料位元數多寡分類</vt:lpstr>
      <vt:lpstr>1-3-2 資料的交換技術</vt:lpstr>
      <vt:lpstr>1-3-2 資料的交換技術</vt:lpstr>
      <vt:lpstr>1-3-2 資料的交換技術</vt:lpstr>
      <vt:lpstr>1-3-2 資料的交換技術</vt:lpstr>
      <vt:lpstr>1-3-2 資料的交換技術</vt:lpstr>
      <vt:lpstr>1-3-2 資料的交換技術</vt:lpstr>
      <vt:lpstr>1-3-2 資料的交換技術</vt:lpstr>
      <vt:lpstr>1-3-2 資料的交換技術</vt:lpstr>
      <vt:lpstr>1-4 網路傳輸媒介</vt:lpstr>
      <vt:lpstr>1-4-1 雙絞線</vt:lpstr>
      <vt:lpstr>1-4-1 雙絞線</vt:lpstr>
      <vt:lpstr>1-4-1 雙絞線</vt:lpstr>
      <vt:lpstr>1-4-2 同軸電纜</vt:lpstr>
      <vt:lpstr>1-4-2 同軸電纜</vt:lpstr>
      <vt:lpstr>1-4-2 同軸電纜</vt:lpstr>
      <vt:lpstr>1-4-3 光纖</vt:lpstr>
      <vt:lpstr>1-4-3 光纖</vt:lpstr>
      <vt:lpstr>1-4-3 光纖</vt:lpstr>
      <vt:lpstr>1-4-3 光纖</vt:lpstr>
      <vt:lpstr>1-4-4 紅外線</vt:lpstr>
      <vt:lpstr>1-4-4 紅外線</vt:lpstr>
      <vt:lpstr>1-4-5 雷射光</vt:lpstr>
      <vt:lpstr>1-4-6 廣播無線電波</vt:lpstr>
      <vt:lpstr>1-4-6 廣播無線電波</vt:lpstr>
      <vt:lpstr>1-4-7 微波</vt:lpstr>
      <vt:lpstr>1-4-7 微波</vt:lpstr>
      <vt:lpstr>1-4-7 微波</vt:lpstr>
      <vt:lpstr>1-5 網路傳輸設備</vt:lpstr>
      <vt:lpstr>1-5-1 網路介面卡</vt:lpstr>
      <vt:lpstr>1-5-1 網路介面卡</vt:lpstr>
      <vt:lpstr>1-5-1 網路介面卡</vt:lpstr>
      <vt:lpstr>1-5-1 網路介面卡</vt:lpstr>
      <vt:lpstr>1-5-1 網路介面卡</vt:lpstr>
      <vt:lpstr>1-5-1 網路介面卡</vt:lpstr>
      <vt:lpstr>1-5-1 網路介面卡</vt:lpstr>
      <vt:lpstr>1-5-2 中繼器</vt:lpstr>
      <vt:lpstr>1-5-3 集線器</vt:lpstr>
      <vt:lpstr>1-5-4 交換器</vt:lpstr>
      <vt:lpstr>1-5-4 交換器</vt:lpstr>
      <vt:lpstr>1-5-5 IP分享器</vt:lpstr>
      <vt:lpstr>1-5-5 IP分享器</vt:lpstr>
      <vt:lpstr>1-5-6 路由器</vt:lpstr>
      <vt:lpstr>1-5-6 路由器</vt:lpstr>
      <vt:lpstr>1-5-6 路由器</vt:lpstr>
      <vt:lpstr>1-5-7 閘道器</vt:lpstr>
      <vt:lpstr>1-5-7 閘道器</vt:lpstr>
      <vt:lpstr>1-6 網路參考模型</vt:lpstr>
      <vt:lpstr>1-6-1 OSI參考模型</vt:lpstr>
      <vt:lpstr>1-6-1 OSI參考模型</vt:lpstr>
      <vt:lpstr>1-6-1 OSI參考模型</vt:lpstr>
      <vt:lpstr>1-6-2 DoD參考模型</vt:lpstr>
      <vt:lpstr>1-6-2 DoD參考模型</vt:lpstr>
      <vt:lpstr>1-7 網路通訊協定</vt:lpstr>
      <vt:lpstr>1-7-1 TCP/IP協定</vt:lpstr>
      <vt:lpstr>1-7-1 TCP/IP協定</vt:lpstr>
      <vt:lpstr>1-7-1 TCP/IP協定</vt:lpstr>
      <vt:lpstr>1-7-2 TCP/IP與OSI對照</vt:lpstr>
      <vt:lpstr>1-7-3 IPX/SPX協定</vt:lpstr>
      <vt:lpstr>1-7-3 IPX/SPX協定</vt:lpstr>
      <vt:lpstr>1-7-4 NetBEUI協定</vt:lpstr>
      <vt:lpstr>1-8 區域網路通訊協定</vt:lpstr>
      <vt:lpstr>1-8-1 乙太網路</vt:lpstr>
      <vt:lpstr>1-8-1 乙太網路</vt:lpstr>
      <vt:lpstr>1-8-1 乙太網路</vt:lpstr>
      <vt:lpstr>1-8-2 載波感應多重存取/碰撞偵測協定</vt:lpstr>
      <vt:lpstr>1-8-2 載波感應多重存取/碰撞偵測協定</vt:lpstr>
      <vt:lpstr>1-8-3 權杖環狀網路</vt:lpstr>
      <vt:lpstr>1-8-3 權杖環狀網路</vt:lpstr>
      <vt:lpstr>1-8-4 分散式光纖資料介面(FFDI)</vt:lpstr>
      <vt:lpstr>1-8-4 分散式光纖資料介面(FFDI)</vt:lpstr>
      <vt:lpstr>1-8-5 記號傳遞協定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CHAPTER01</dc:title>
  <dc:creator>王小桃</dc:creator>
  <cp:lastModifiedBy>王小桃</cp:lastModifiedBy>
  <cp:revision>99</cp:revision>
  <dcterms:created xsi:type="dcterms:W3CDTF">2011-03-29T08:04:00Z</dcterms:created>
  <dcterms:modified xsi:type="dcterms:W3CDTF">2020-05-02T00:53:12Z</dcterms:modified>
</cp:coreProperties>
</file>